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0"/>
  </p:notesMasterIdLst>
  <p:sldIdLst>
    <p:sldId id="284" r:id="rId5"/>
    <p:sldId id="287" r:id="rId6"/>
    <p:sldId id="285" r:id="rId7"/>
    <p:sldId id="302" r:id="rId8"/>
    <p:sldId id="301" r:id="rId9"/>
    <p:sldId id="305" r:id="rId10"/>
    <p:sldId id="307" r:id="rId11"/>
    <p:sldId id="298" r:id="rId12"/>
    <p:sldId id="306" r:id="rId13"/>
    <p:sldId id="303" r:id="rId14"/>
    <p:sldId id="308" r:id="rId15"/>
    <p:sldId id="309" r:id="rId16"/>
    <p:sldId id="262" r:id="rId17"/>
    <p:sldId id="310" r:id="rId18"/>
    <p:sldId id="288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28" userDrawn="1">
          <p15:clr>
            <a:srgbClr val="A4A3A4"/>
          </p15:clr>
        </p15:guide>
        <p15:guide id="2" pos="6216" userDrawn="1">
          <p15:clr>
            <a:srgbClr val="A4A3A4"/>
          </p15:clr>
        </p15:guide>
        <p15:guide id="3" pos="1440" userDrawn="1">
          <p15:clr>
            <a:srgbClr val="A4A3A4"/>
          </p15:clr>
        </p15:guide>
        <p15:guide id="4" orient="horz" pos="2352" userDrawn="1">
          <p15:clr>
            <a:srgbClr val="A4A3A4"/>
          </p15:clr>
        </p15:guide>
        <p15:guide id="5" orient="horz" pos="936" userDrawn="1">
          <p15:clr>
            <a:srgbClr val="A4A3A4"/>
          </p15:clr>
        </p15:guide>
        <p15:guide id="6" pos="3840" userDrawn="1">
          <p15:clr>
            <a:srgbClr val="A4A3A4"/>
          </p15:clr>
        </p15:guide>
        <p15:guide id="7" orient="horz" pos="3144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EBE8"/>
    <a:srgbClr val="E6FCE0"/>
    <a:srgbClr val="264653"/>
    <a:srgbClr val="F0B6E5"/>
    <a:srgbClr val="F3D6CD"/>
    <a:srgbClr val="E9C46A"/>
    <a:srgbClr val="97EFD3"/>
    <a:srgbClr val="F15574"/>
    <a:srgbClr val="ECC4BF"/>
    <a:srgbClr val="C9AB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899" autoAdjust="0"/>
  </p:normalViewPr>
  <p:slideViewPr>
    <p:cSldViewPr snapToGrid="0" snapToObjects="1" showGuides="1">
      <p:cViewPr varScale="1">
        <p:scale>
          <a:sx n="112" d="100"/>
          <a:sy n="112" d="100"/>
        </p:scale>
        <p:origin x="498" y="96"/>
      </p:cViewPr>
      <p:guideLst>
        <p:guide orient="horz" pos="528"/>
        <p:guide pos="6216"/>
        <p:guide pos="1440"/>
        <p:guide orient="horz" pos="2352"/>
        <p:guide orient="horz" pos="936"/>
        <p:guide pos="3840"/>
        <p:guide orient="horz" pos="314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38102F-BFA3-4357-9FA0-3A064E6F1B5A}" type="datetimeFigureOut">
              <a:rPr lang="en-US" smtClean="0"/>
              <a:t>10/1/2025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0D3DFC-11A7-4DDF-8AEE-A5ACE051EBF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30090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27;p33">
            <a:extLst>
              <a:ext uri="{FF2B5EF4-FFF2-40B4-BE49-F238E27FC236}">
                <a16:creationId xmlns:a16="http://schemas.microsoft.com/office/drawing/2014/main" id="{E09AA4F6-9CBF-53A8-8FE8-0BAB0E7DC989}"/>
              </a:ext>
            </a:extLst>
          </p:cNvPr>
          <p:cNvSpPr/>
          <p:nvPr userDrawn="1"/>
        </p:nvSpPr>
        <p:spPr>
          <a:xfrm>
            <a:off x="1062566" y="1161412"/>
            <a:ext cx="10221119" cy="4831742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Google Shape;328;p33">
            <a:extLst>
              <a:ext uri="{FF2B5EF4-FFF2-40B4-BE49-F238E27FC236}">
                <a16:creationId xmlns:a16="http://schemas.microsoft.com/office/drawing/2014/main" id="{CBE4E0BD-29C0-46EA-4A2D-401DD12AEC12}"/>
              </a:ext>
            </a:extLst>
          </p:cNvPr>
          <p:cNvSpPr/>
          <p:nvPr userDrawn="1"/>
        </p:nvSpPr>
        <p:spPr>
          <a:xfrm>
            <a:off x="858371" y="800100"/>
            <a:ext cx="10221119" cy="4953001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7EDEC9-86BE-FDB1-3BAE-F5FF0934CA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63040" y="2240280"/>
            <a:ext cx="4873752" cy="1709928"/>
          </a:xfr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defRPr sz="60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EF6069-AEE4-3455-508E-4B9EE30F0C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63040" y="4014216"/>
            <a:ext cx="4873752" cy="630936"/>
          </a:xfrm>
        </p:spPr>
        <p:txBody>
          <a:bodyPr>
            <a:noAutofit/>
          </a:bodyPr>
          <a:lstStyle>
            <a:lvl1pPr marL="54864" indent="0" algn="l">
              <a:lnSpc>
                <a:spcPct val="120000"/>
              </a:lnSpc>
              <a:spcBef>
                <a:spcPts val="0"/>
              </a:spcBef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EF410E3-CEC7-640A-C8FD-08419E6C330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46779" y="812292"/>
            <a:ext cx="3834628" cy="4928616"/>
          </a:xfr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 algn="ctr">
              <a:buNone/>
              <a:defRPr lang="en-US" sz="1800">
                <a:solidFill>
                  <a:schemeClr val="tx1"/>
                </a:solidFill>
              </a:defRPr>
            </a:lvl1pPr>
          </a:lstStyle>
          <a:p>
            <a:pPr marL="0" lvl="0" algn="ctr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7975914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melin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251;p56">
            <a:extLst>
              <a:ext uri="{FF2B5EF4-FFF2-40B4-BE49-F238E27FC236}">
                <a16:creationId xmlns:a16="http://schemas.microsoft.com/office/drawing/2014/main" id="{5240ABBF-9F6E-51C2-3600-798F3A8C4868}"/>
              </a:ext>
            </a:extLst>
          </p:cNvPr>
          <p:cNvSpPr/>
          <p:nvPr userDrawn="1"/>
        </p:nvSpPr>
        <p:spPr>
          <a:xfrm>
            <a:off x="547230" y="1944086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Google Shape;1251;p56">
            <a:extLst>
              <a:ext uri="{FF2B5EF4-FFF2-40B4-BE49-F238E27FC236}">
                <a16:creationId xmlns:a16="http://schemas.microsoft.com/office/drawing/2014/main" id="{724FD7F3-2232-7463-6613-3EF2344BD063}"/>
              </a:ext>
            </a:extLst>
          </p:cNvPr>
          <p:cNvSpPr/>
          <p:nvPr userDrawn="1"/>
        </p:nvSpPr>
        <p:spPr>
          <a:xfrm>
            <a:off x="4922989" y="1946963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" name="Google Shape;1251;p56">
            <a:extLst>
              <a:ext uri="{FF2B5EF4-FFF2-40B4-BE49-F238E27FC236}">
                <a16:creationId xmlns:a16="http://schemas.microsoft.com/office/drawing/2014/main" id="{234E24BE-6EC9-C62B-1B5F-EBE5C279EF38}"/>
              </a:ext>
            </a:extLst>
          </p:cNvPr>
          <p:cNvSpPr/>
          <p:nvPr userDrawn="1"/>
        </p:nvSpPr>
        <p:spPr>
          <a:xfrm>
            <a:off x="9225456" y="1924776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" name="Google Shape;1251;p56">
            <a:extLst>
              <a:ext uri="{FF2B5EF4-FFF2-40B4-BE49-F238E27FC236}">
                <a16:creationId xmlns:a16="http://schemas.microsoft.com/office/drawing/2014/main" id="{F4987345-5BC3-6B09-35D1-118625B93B26}"/>
              </a:ext>
            </a:extLst>
          </p:cNvPr>
          <p:cNvSpPr/>
          <p:nvPr userDrawn="1"/>
        </p:nvSpPr>
        <p:spPr>
          <a:xfrm>
            <a:off x="2798649" y="3902220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6" name="Google Shape;1251;p56">
            <a:extLst>
              <a:ext uri="{FF2B5EF4-FFF2-40B4-BE49-F238E27FC236}">
                <a16:creationId xmlns:a16="http://schemas.microsoft.com/office/drawing/2014/main" id="{D24F97D8-E25C-583D-72FF-A9AD2A77A71F}"/>
              </a:ext>
            </a:extLst>
          </p:cNvPr>
          <p:cNvSpPr/>
          <p:nvPr userDrawn="1"/>
        </p:nvSpPr>
        <p:spPr>
          <a:xfrm>
            <a:off x="7156227" y="3880033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C96B6B23-01AB-14E3-6F7D-14E56C8F7FB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8788" y="1836534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40" name="Text Placeholder 35">
            <a:extLst>
              <a:ext uri="{FF2B5EF4-FFF2-40B4-BE49-F238E27FC236}">
                <a16:creationId xmlns:a16="http://schemas.microsoft.com/office/drawing/2014/main" id="{B5D9C006-6816-1398-2752-53296B2275E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844975" y="1836534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43" name="Text Placeholder 35">
            <a:extLst>
              <a:ext uri="{FF2B5EF4-FFF2-40B4-BE49-F238E27FC236}">
                <a16:creationId xmlns:a16="http://schemas.microsoft.com/office/drawing/2014/main" id="{5C67F012-5EC1-3C44-2545-C90EFB6C7A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137214" y="1836534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39" name="Text Placeholder 35">
            <a:extLst>
              <a:ext uri="{FF2B5EF4-FFF2-40B4-BE49-F238E27FC236}">
                <a16:creationId xmlns:a16="http://schemas.microsoft.com/office/drawing/2014/main" id="{84C1F7B9-544F-1D65-F30E-22B977B0EA4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710407" y="3813978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41" name="Text Placeholder 35">
            <a:extLst>
              <a:ext uri="{FF2B5EF4-FFF2-40B4-BE49-F238E27FC236}">
                <a16:creationId xmlns:a16="http://schemas.microsoft.com/office/drawing/2014/main" id="{F0785379-F700-62B9-BF17-703A87E2989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067985" y="3813978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2660068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634;p42">
            <a:extLst>
              <a:ext uri="{FF2B5EF4-FFF2-40B4-BE49-F238E27FC236}">
                <a16:creationId xmlns:a16="http://schemas.microsoft.com/office/drawing/2014/main" id="{8B24251C-09A2-7EC7-D81E-7B4EC1A6C8FB}"/>
              </a:ext>
            </a:extLst>
          </p:cNvPr>
          <p:cNvSpPr/>
          <p:nvPr userDrawn="1"/>
        </p:nvSpPr>
        <p:spPr>
          <a:xfrm>
            <a:off x="1043969" y="2096168"/>
            <a:ext cx="10271731" cy="1505316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3" name="Google Shape;634;p42">
            <a:extLst>
              <a:ext uri="{FF2B5EF4-FFF2-40B4-BE49-F238E27FC236}">
                <a16:creationId xmlns:a16="http://schemas.microsoft.com/office/drawing/2014/main" id="{7095FC12-1305-9C50-D9A9-1BA4392374E6}"/>
              </a:ext>
            </a:extLst>
          </p:cNvPr>
          <p:cNvSpPr/>
          <p:nvPr userDrawn="1"/>
        </p:nvSpPr>
        <p:spPr>
          <a:xfrm>
            <a:off x="1043969" y="4160972"/>
            <a:ext cx="10271731" cy="1505316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3" name="Title 22">
            <a:extLst>
              <a:ext uri="{FF2B5EF4-FFF2-40B4-BE49-F238E27FC236}">
                <a16:creationId xmlns:a16="http://schemas.microsoft.com/office/drawing/2014/main" id="{AA325A5B-8E43-DA35-85DE-66DB81C5F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BCA26A7E-435E-AFBA-FECA-047481A83C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2795" y="1920319"/>
            <a:ext cx="10268712" cy="1505315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896112" rIns="6492240" anchor="ctr"/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20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82CD3C-84E1-013B-FEDD-5B4008CD2B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5152" y="2007884"/>
            <a:ext cx="6408671" cy="1330189"/>
          </a:xfrm>
        </p:spPr>
        <p:txBody>
          <a:bodyPr anchor="ctr"/>
          <a:lstStyle>
            <a:lvl1pPr marL="0" indent="-137160">
              <a:lnSpc>
                <a:spcPct val="100000"/>
              </a:lnSpc>
              <a:spcBef>
                <a:spcPts val="0"/>
              </a:spcBef>
              <a:buSzPct val="50000"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42E5F6B0-4BF8-B61C-19DC-44EADF2C6A3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92795" y="4005858"/>
            <a:ext cx="10268712" cy="1505315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896112" rIns="6492240" anchor="ctr"/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20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710FDC74-97A7-7CF9-8479-7DF70FE009C4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645152" y="4093420"/>
            <a:ext cx="6408671" cy="1330189"/>
          </a:xfrm>
        </p:spPr>
        <p:txBody>
          <a:bodyPr anchor="ctr"/>
          <a:lstStyle>
            <a:lvl1pPr marL="0" indent="-137160">
              <a:lnSpc>
                <a:spcPct val="100000"/>
              </a:lnSpc>
              <a:spcBef>
                <a:spcPts val="0"/>
              </a:spcBef>
              <a:buSzPct val="50000"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EA9E27A-A5B9-7554-B03C-977DD0697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0B2D671-9FA9-57ED-C5BB-EF64BEB136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CF944D9-3F95-D788-A7A5-9C541DBDE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2780576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CB1F4-E4E2-E27F-87D0-6DFE66375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Google Shape;1148;p53">
            <a:extLst>
              <a:ext uri="{FF2B5EF4-FFF2-40B4-BE49-F238E27FC236}">
                <a16:creationId xmlns:a16="http://schemas.microsoft.com/office/drawing/2014/main" id="{D76333E0-FAE0-3B63-28EE-BA834131593C}"/>
              </a:ext>
            </a:extLst>
          </p:cNvPr>
          <p:cNvSpPr/>
          <p:nvPr userDrawn="1"/>
        </p:nvSpPr>
        <p:spPr>
          <a:xfrm>
            <a:off x="6481182" y="2106081"/>
            <a:ext cx="5056632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1" name="Google Shape;1148;p53">
            <a:extLst>
              <a:ext uri="{FF2B5EF4-FFF2-40B4-BE49-F238E27FC236}">
                <a16:creationId xmlns:a16="http://schemas.microsoft.com/office/drawing/2014/main" id="{B21F23CA-8996-2ED3-865E-9CBB7B3DEF01}"/>
              </a:ext>
            </a:extLst>
          </p:cNvPr>
          <p:cNvSpPr/>
          <p:nvPr userDrawn="1"/>
        </p:nvSpPr>
        <p:spPr>
          <a:xfrm>
            <a:off x="808072" y="2106081"/>
            <a:ext cx="5054248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8" name="Text Placeholder 24">
            <a:extLst>
              <a:ext uri="{FF2B5EF4-FFF2-40B4-BE49-F238E27FC236}">
                <a16:creationId xmlns:a16="http://schemas.microsoft.com/office/drawing/2014/main" id="{BF16B1C6-54F0-43B5-701B-5ACB9DB37B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5800" y="1956816"/>
            <a:ext cx="5048882" cy="3986784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86A122E7-1CF8-0AB9-3407-6E725320DC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32688" y="2944368"/>
            <a:ext cx="4604512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0" name="Text Placeholder 24">
            <a:extLst>
              <a:ext uri="{FF2B5EF4-FFF2-40B4-BE49-F238E27FC236}">
                <a16:creationId xmlns:a16="http://schemas.microsoft.com/office/drawing/2014/main" id="{F5C0C473-4EA8-206C-EDC5-DAF92DC87E7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58128" y="1956816"/>
            <a:ext cx="5047488" cy="3986784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E3B2BF64-243E-E09B-24DD-86574712A72C}"/>
              </a:ext>
            </a:extLst>
          </p:cNvPr>
          <p:cNvSpPr>
            <a:spLocks noGrp="1"/>
          </p:cNvSpPr>
          <p:nvPr>
            <p:ph sz="half" idx="20"/>
          </p:nvPr>
        </p:nvSpPr>
        <p:spPr>
          <a:xfrm>
            <a:off x="6600154" y="2944368"/>
            <a:ext cx="4608576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18DB23-E349-DF43-8126-A1F21B8C3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774F0D-57B5-C6EE-016C-501DC8D7E4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F0D283-938B-8E26-1C43-DC3AD65091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1890907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CB1F4-E4E2-E27F-87D0-6DFE66375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Google Shape;1148;p53">
            <a:extLst>
              <a:ext uri="{FF2B5EF4-FFF2-40B4-BE49-F238E27FC236}">
                <a16:creationId xmlns:a16="http://schemas.microsoft.com/office/drawing/2014/main" id="{D76333E0-FAE0-3B63-28EE-BA834131593C}"/>
              </a:ext>
            </a:extLst>
          </p:cNvPr>
          <p:cNvSpPr/>
          <p:nvPr userDrawn="1"/>
        </p:nvSpPr>
        <p:spPr>
          <a:xfrm>
            <a:off x="8370942" y="2106081"/>
            <a:ext cx="3249570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9" name="Google Shape;1148;p53">
            <a:extLst>
              <a:ext uri="{FF2B5EF4-FFF2-40B4-BE49-F238E27FC236}">
                <a16:creationId xmlns:a16="http://schemas.microsoft.com/office/drawing/2014/main" id="{1BF10461-2A6D-BD12-B1D7-5A73DDD367A8}"/>
              </a:ext>
            </a:extLst>
          </p:cNvPr>
          <p:cNvSpPr/>
          <p:nvPr userDrawn="1"/>
        </p:nvSpPr>
        <p:spPr>
          <a:xfrm>
            <a:off x="4599233" y="2106081"/>
            <a:ext cx="3249570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1" name="Google Shape;1148;p53">
            <a:extLst>
              <a:ext uri="{FF2B5EF4-FFF2-40B4-BE49-F238E27FC236}">
                <a16:creationId xmlns:a16="http://schemas.microsoft.com/office/drawing/2014/main" id="{B21F23CA-8996-2ED3-865E-9CBB7B3DEF01}"/>
              </a:ext>
            </a:extLst>
          </p:cNvPr>
          <p:cNvSpPr/>
          <p:nvPr userDrawn="1"/>
        </p:nvSpPr>
        <p:spPr>
          <a:xfrm>
            <a:off x="808072" y="2106081"/>
            <a:ext cx="3249570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8" name="Text Placeholder 24">
            <a:extLst>
              <a:ext uri="{FF2B5EF4-FFF2-40B4-BE49-F238E27FC236}">
                <a16:creationId xmlns:a16="http://schemas.microsoft.com/office/drawing/2014/main" id="{BF16B1C6-54F0-43B5-701B-5ACB9DB37B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5800" y="1956816"/>
            <a:ext cx="3246120" cy="3986784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86A122E7-1CF8-0AB9-3407-6E725320DC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32688" y="2944368"/>
            <a:ext cx="2743200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19" name="Text Placeholder 24">
            <a:extLst>
              <a:ext uri="{FF2B5EF4-FFF2-40B4-BE49-F238E27FC236}">
                <a16:creationId xmlns:a16="http://schemas.microsoft.com/office/drawing/2014/main" id="{9B6C5E12-67C8-B5AA-FC61-A40F6C388F8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80560" y="1956816"/>
            <a:ext cx="3246120" cy="3986784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92BD99C3-C1A1-E89B-FB77-6221D2FBE9A6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715873" y="2944368"/>
            <a:ext cx="2743200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0" name="Text Placeholder 24">
            <a:extLst>
              <a:ext uri="{FF2B5EF4-FFF2-40B4-BE49-F238E27FC236}">
                <a16:creationId xmlns:a16="http://schemas.microsoft.com/office/drawing/2014/main" id="{F5C0C473-4EA8-206C-EDC5-DAF92DC87E7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247888" y="1956816"/>
            <a:ext cx="3246120" cy="3986784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E3B2BF64-243E-E09B-24DD-86574712A72C}"/>
              </a:ext>
            </a:extLst>
          </p:cNvPr>
          <p:cNvSpPr>
            <a:spLocks noGrp="1"/>
          </p:cNvSpPr>
          <p:nvPr>
            <p:ph sz="half" idx="20"/>
          </p:nvPr>
        </p:nvSpPr>
        <p:spPr>
          <a:xfrm>
            <a:off x="8489914" y="2944368"/>
            <a:ext cx="2743200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18DB23-E349-DF43-8126-A1F21B8C3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774F0D-57B5-C6EE-016C-501DC8D7E4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F0D283-938B-8E26-1C43-DC3AD65091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2483168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 with Cap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327;p33">
            <a:extLst>
              <a:ext uri="{FF2B5EF4-FFF2-40B4-BE49-F238E27FC236}">
                <a16:creationId xmlns:a16="http://schemas.microsoft.com/office/drawing/2014/main" id="{E7EB222B-6CF5-9486-E495-4BBCFBA5DEE9}"/>
              </a:ext>
            </a:extLst>
          </p:cNvPr>
          <p:cNvSpPr/>
          <p:nvPr userDrawn="1"/>
        </p:nvSpPr>
        <p:spPr>
          <a:xfrm>
            <a:off x="5400719" y="1198578"/>
            <a:ext cx="6114430" cy="4794575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9" name="Google Shape;328;p33">
            <a:extLst>
              <a:ext uri="{FF2B5EF4-FFF2-40B4-BE49-F238E27FC236}">
                <a16:creationId xmlns:a16="http://schemas.microsoft.com/office/drawing/2014/main" id="{1FEBC754-F0A8-F9F6-F804-7081E078D8F5}"/>
              </a:ext>
            </a:extLst>
          </p:cNvPr>
          <p:cNvSpPr/>
          <p:nvPr userDrawn="1"/>
        </p:nvSpPr>
        <p:spPr>
          <a:xfrm>
            <a:off x="5196524" y="838200"/>
            <a:ext cx="6114430" cy="4914901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A8F8B0E5-D249-4F2F-16F0-7A9A49B95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8024" y="1783080"/>
            <a:ext cx="4959821" cy="1162762"/>
          </a:xfrm>
        </p:spPr>
        <p:txBody>
          <a:bodyPr/>
          <a:lstStyle>
            <a:lvl1pPr algn="l">
              <a:lnSpc>
                <a:spcPct val="90000"/>
              </a:lnSpc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52CFE759-845E-6170-DB8C-EA3FA075BBC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351128" cy="6858000"/>
          </a:xfrm>
          <a:solidFill>
            <a:schemeClr val="accent5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7189B6C-4236-0B00-D585-EEE5183EC3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1888" y="2944368"/>
            <a:ext cx="4818888" cy="2130552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D37E9B-F86D-C91D-23CC-19F188DE8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72901" y="6400904"/>
            <a:ext cx="365760" cy="246888"/>
          </a:xfrm>
        </p:spPr>
        <p:txBody>
          <a:bodyPr/>
          <a:lstStyle/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B55B0F1-C1EF-3790-A994-C8C4BB61CCB9}"/>
              </a:ext>
            </a:extLst>
          </p:cNvPr>
          <p:cNvCxnSpPr>
            <a:cxnSpLocks/>
          </p:cNvCxnSpPr>
          <p:nvPr/>
        </p:nvCxnSpPr>
        <p:spPr>
          <a:xfrm>
            <a:off x="4351128" y="6532618"/>
            <a:ext cx="369308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D4F275B-2CE9-CD3C-081E-0B79C125257E}"/>
              </a:ext>
            </a:extLst>
          </p:cNvPr>
          <p:cNvCxnSpPr>
            <a:cxnSpLocks/>
          </p:cNvCxnSpPr>
          <p:nvPr/>
        </p:nvCxnSpPr>
        <p:spPr>
          <a:xfrm>
            <a:off x="8467344" y="6527001"/>
            <a:ext cx="3724656" cy="561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72312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27;p33">
            <a:extLst>
              <a:ext uri="{FF2B5EF4-FFF2-40B4-BE49-F238E27FC236}">
                <a16:creationId xmlns:a16="http://schemas.microsoft.com/office/drawing/2014/main" id="{E09AA4F6-9CBF-53A8-8FE8-0BAB0E7DC989}"/>
              </a:ext>
            </a:extLst>
          </p:cNvPr>
          <p:cNvSpPr/>
          <p:nvPr userDrawn="1"/>
        </p:nvSpPr>
        <p:spPr>
          <a:xfrm>
            <a:off x="1062566" y="1161412"/>
            <a:ext cx="10221119" cy="4831742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Google Shape;328;p33">
            <a:extLst>
              <a:ext uri="{FF2B5EF4-FFF2-40B4-BE49-F238E27FC236}">
                <a16:creationId xmlns:a16="http://schemas.microsoft.com/office/drawing/2014/main" id="{CBE4E0BD-29C0-46EA-4A2D-401DD12AEC12}"/>
              </a:ext>
            </a:extLst>
          </p:cNvPr>
          <p:cNvSpPr/>
          <p:nvPr userDrawn="1"/>
        </p:nvSpPr>
        <p:spPr>
          <a:xfrm>
            <a:off x="858371" y="800100"/>
            <a:ext cx="10221119" cy="4953001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7EDEC9-86BE-FDB1-3BAE-F5FF0934CA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7048" y="1901952"/>
            <a:ext cx="4873752" cy="1709928"/>
          </a:xfrm>
        </p:spPr>
        <p:txBody>
          <a:bodyPr anchor="t">
            <a:noAutofit/>
          </a:bodyPr>
          <a:lstStyle>
            <a:lvl1pPr marL="0" indent="0" algn="l">
              <a:lnSpc>
                <a:spcPct val="90000"/>
              </a:lnSpc>
              <a:defRPr sz="60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EF6069-AEE4-3455-508E-4B9EE30F0C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3108960"/>
            <a:ext cx="3913632" cy="1883664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1000"/>
              </a:spcBef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EF410E3-CEC7-640A-C8FD-08419E6C330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43482" y="812292"/>
            <a:ext cx="4636008" cy="4928616"/>
          </a:xfr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 algn="ctr">
              <a:buNone/>
              <a:defRPr lang="en-US" sz="1800">
                <a:solidFill>
                  <a:schemeClr val="tx1"/>
                </a:solidFill>
              </a:defRPr>
            </a:lvl1pPr>
          </a:lstStyle>
          <a:p>
            <a:pPr marL="0" lvl="0" algn="ctr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702356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FFABFF-AED1-441E-410D-E91E5B9EA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1D9EB3-189A-FE0F-8C95-73C337815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680446-577A-69FB-646E-AF1DA4134A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0E09C2-379A-DC94-A05D-1A629B3410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154343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72A2AC-7ED9-922C-AFA3-C7474D933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0D73C7A-2028-226F-C1ED-1807BD3B92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25B8F9-3C91-FD08-87E3-6E39B35BC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39162458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8" name="Google Shape;1251;p56">
            <a:extLst>
              <a:ext uri="{FF2B5EF4-FFF2-40B4-BE49-F238E27FC236}">
                <a16:creationId xmlns:a16="http://schemas.microsoft.com/office/drawing/2014/main" id="{5BDBB369-4213-AA70-D2DD-33F4E9E1F195}"/>
              </a:ext>
            </a:extLst>
          </p:cNvPr>
          <p:cNvSpPr/>
          <p:nvPr userDrawn="1"/>
        </p:nvSpPr>
        <p:spPr>
          <a:xfrm>
            <a:off x="1072604" y="2550039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Google Shape;1251;p56">
            <a:extLst>
              <a:ext uri="{FF2B5EF4-FFF2-40B4-BE49-F238E27FC236}">
                <a16:creationId xmlns:a16="http://schemas.microsoft.com/office/drawing/2014/main" id="{3BF27898-0ACC-24EB-589A-96F29C94157A}"/>
              </a:ext>
            </a:extLst>
          </p:cNvPr>
          <p:cNvSpPr/>
          <p:nvPr userDrawn="1"/>
        </p:nvSpPr>
        <p:spPr>
          <a:xfrm>
            <a:off x="3235665" y="2522510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" name="Google Shape;1251;p56">
            <a:extLst>
              <a:ext uri="{FF2B5EF4-FFF2-40B4-BE49-F238E27FC236}">
                <a16:creationId xmlns:a16="http://schemas.microsoft.com/office/drawing/2014/main" id="{62CA34BE-87A5-8F47-C395-886E6870CF67}"/>
              </a:ext>
            </a:extLst>
          </p:cNvPr>
          <p:cNvSpPr/>
          <p:nvPr userDrawn="1"/>
        </p:nvSpPr>
        <p:spPr>
          <a:xfrm>
            <a:off x="5415148" y="2513962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" name="Google Shape;1251;p56">
            <a:extLst>
              <a:ext uri="{FF2B5EF4-FFF2-40B4-BE49-F238E27FC236}">
                <a16:creationId xmlns:a16="http://schemas.microsoft.com/office/drawing/2014/main" id="{E432D5F8-7F62-B5A0-F3AC-814BFBEEB0ED}"/>
              </a:ext>
            </a:extLst>
          </p:cNvPr>
          <p:cNvSpPr/>
          <p:nvPr userDrawn="1"/>
        </p:nvSpPr>
        <p:spPr>
          <a:xfrm>
            <a:off x="7530416" y="2524926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6" name="Google Shape;1251;p56">
            <a:extLst>
              <a:ext uri="{FF2B5EF4-FFF2-40B4-BE49-F238E27FC236}">
                <a16:creationId xmlns:a16="http://schemas.microsoft.com/office/drawing/2014/main" id="{FBCE3915-CF40-BF29-2DBB-D9F447CC7555}"/>
              </a:ext>
            </a:extLst>
          </p:cNvPr>
          <p:cNvSpPr/>
          <p:nvPr userDrawn="1"/>
        </p:nvSpPr>
        <p:spPr>
          <a:xfrm>
            <a:off x="9709899" y="2516378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811789E5-14E6-E7AB-C9D8-6E51B4544B2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86726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2" name="Text Placeholder 19">
            <a:extLst>
              <a:ext uri="{FF2B5EF4-FFF2-40B4-BE49-F238E27FC236}">
                <a16:creationId xmlns:a16="http://schemas.microsoft.com/office/drawing/2014/main" id="{AC40220B-3ED2-1841-92D5-C0056EF4740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154680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3" name="Text Placeholder 19">
            <a:extLst>
              <a:ext uri="{FF2B5EF4-FFF2-40B4-BE49-F238E27FC236}">
                <a16:creationId xmlns:a16="http://schemas.microsoft.com/office/drawing/2014/main" id="{B8BC651C-16ED-1741-08D3-8BA2D618C65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30952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4" name="Text Placeholder 19">
            <a:extLst>
              <a:ext uri="{FF2B5EF4-FFF2-40B4-BE49-F238E27FC236}">
                <a16:creationId xmlns:a16="http://schemas.microsoft.com/office/drawing/2014/main" id="{B42AFC50-5862-D501-9586-4A96D4DA667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443216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5" name="Text Placeholder 19">
            <a:extLst>
              <a:ext uri="{FF2B5EF4-FFF2-40B4-BE49-F238E27FC236}">
                <a16:creationId xmlns:a16="http://schemas.microsoft.com/office/drawing/2014/main" id="{45772425-B358-35A8-C707-76C81B500ED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628632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B0B8A0CF-58B1-629F-C8DB-238E5114277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24102" y="4325112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3973DBDD-5F4C-3094-B5AB-751AF36037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92056" y="4326702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9" name="Text Placeholder 26">
            <a:extLst>
              <a:ext uri="{FF2B5EF4-FFF2-40B4-BE49-F238E27FC236}">
                <a16:creationId xmlns:a16="http://schemas.microsoft.com/office/drawing/2014/main" id="{6A7033DE-A188-7F2B-B42D-3B4334B2C4B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168328" y="4313642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Text Placeholder 26">
            <a:extLst>
              <a:ext uri="{FF2B5EF4-FFF2-40B4-BE49-F238E27FC236}">
                <a16:creationId xmlns:a16="http://schemas.microsoft.com/office/drawing/2014/main" id="{82C8DA85-8265-9485-A51D-73E1629CC54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279858" y="4319944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20594F27-59D4-99D2-77B5-71915573EDA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466008" y="4319944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4CBAEF-CF24-7502-B796-D47DF23F2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D9E7CE-C596-EE32-BBFE-799C10EFB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90B60C-999F-167B-3927-D752A0DE6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7489256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with Captio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27;p33">
            <a:extLst>
              <a:ext uri="{FF2B5EF4-FFF2-40B4-BE49-F238E27FC236}">
                <a16:creationId xmlns:a16="http://schemas.microsoft.com/office/drawing/2014/main" id="{F51DD675-2DC4-A4BE-C624-3048A2E666B7}"/>
              </a:ext>
            </a:extLst>
          </p:cNvPr>
          <p:cNvSpPr/>
          <p:nvPr userDrawn="1"/>
        </p:nvSpPr>
        <p:spPr>
          <a:xfrm>
            <a:off x="809553" y="1012104"/>
            <a:ext cx="6957749" cy="5061732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" name="Google Shape;328;p33">
            <a:extLst>
              <a:ext uri="{FF2B5EF4-FFF2-40B4-BE49-F238E27FC236}">
                <a16:creationId xmlns:a16="http://schemas.microsoft.com/office/drawing/2014/main" id="{A0952ED0-9FCB-B6D2-E806-E2663B8961D0}"/>
              </a:ext>
            </a:extLst>
          </p:cNvPr>
          <p:cNvSpPr/>
          <p:nvPr userDrawn="1"/>
        </p:nvSpPr>
        <p:spPr>
          <a:xfrm>
            <a:off x="600338" y="782757"/>
            <a:ext cx="6957749" cy="5061732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9888" y="1719072"/>
            <a:ext cx="5038344" cy="1709928"/>
          </a:xfrm>
        </p:spPr>
        <p:txBody>
          <a:bodyPr/>
          <a:lstStyle>
            <a:lvl1pPr algn="l">
              <a:lnSpc>
                <a:spcPct val="90000"/>
              </a:lnSpc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BC3CDDF-FEA3-712D-9071-515D264F06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296656" y="0"/>
            <a:ext cx="3895344" cy="6858000"/>
          </a:xfrm>
          <a:solidFill>
            <a:schemeClr val="accent1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0F6C1B-F86D-84E1-F13C-1A2310E172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9888" y="3054096"/>
            <a:ext cx="5010912" cy="2130552"/>
          </a:xfrm>
        </p:spPr>
        <p:txBody>
          <a:bodyPr/>
          <a:lstStyle>
            <a:lvl1pPr marL="54864" indent="0">
              <a:lnSpc>
                <a:spcPct val="120000"/>
              </a:lnSpc>
              <a:spcBef>
                <a:spcPts val="0"/>
              </a:spcBef>
              <a:buNone/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4F7CD76-D087-685D-2E27-537F34D67EBE}"/>
              </a:ext>
            </a:extLst>
          </p:cNvPr>
          <p:cNvCxnSpPr>
            <a:cxnSpLocks/>
          </p:cNvCxnSpPr>
          <p:nvPr userDrawn="1"/>
        </p:nvCxnSpPr>
        <p:spPr>
          <a:xfrm>
            <a:off x="11276341" y="6528816"/>
            <a:ext cx="9144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4CBAEF-CF24-7502-B796-D47DF23F2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962400" y="6400904"/>
            <a:ext cx="365760" cy="2468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C63F889-82B6-D594-DA07-4C82AE33663F}"/>
              </a:ext>
            </a:extLst>
          </p:cNvPr>
          <p:cNvGrpSpPr/>
          <p:nvPr userDrawn="1"/>
        </p:nvGrpSpPr>
        <p:grpSpPr>
          <a:xfrm>
            <a:off x="0" y="6527001"/>
            <a:ext cx="8294153" cy="5617"/>
            <a:chOff x="0" y="6527001"/>
            <a:chExt cx="8294153" cy="561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F4BFE95-6DCA-752C-0F0C-CCAF1A576CD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527001"/>
              <a:ext cx="3935513" cy="5617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920C2FA-C2E7-21E2-09D0-3BA6B1BC2C1E}"/>
                </a:ext>
              </a:extLst>
            </p:cNvPr>
            <p:cNvCxnSpPr>
              <a:cxnSpLocks/>
            </p:cNvCxnSpPr>
            <p:nvPr/>
          </p:nvCxnSpPr>
          <p:spPr>
            <a:xfrm>
              <a:off x="4358640" y="6527001"/>
              <a:ext cx="3935513" cy="5617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82084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38D51F-4DA4-5AB7-6ACD-17065B86DE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1947672"/>
            <a:ext cx="3017520" cy="1938528"/>
          </a:xfrm>
        </p:spPr>
        <p:txBody>
          <a:bodyPr anchor="t"/>
          <a:lstStyle>
            <a:lvl1pPr algn="l">
              <a:defRPr sz="60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264711-7A11-A788-DD48-17D0C3B083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8952" y="4279392"/>
            <a:ext cx="2980944" cy="402336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Google Shape;1251;p56">
            <a:extLst>
              <a:ext uri="{FF2B5EF4-FFF2-40B4-BE49-F238E27FC236}">
                <a16:creationId xmlns:a16="http://schemas.microsoft.com/office/drawing/2014/main" id="{9061A64A-DA6A-5D22-BE0B-94B0626A6CF1}"/>
              </a:ext>
            </a:extLst>
          </p:cNvPr>
          <p:cNvSpPr/>
          <p:nvPr userDrawn="1"/>
        </p:nvSpPr>
        <p:spPr>
          <a:xfrm>
            <a:off x="5102241" y="597060"/>
            <a:ext cx="5949692" cy="5949692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E88E5310-5724-6031-306F-4110AC65EBDB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>
          <a:xfrm>
            <a:off x="5001768" y="420624"/>
            <a:ext cx="5897880" cy="5897880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7911687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0F6C1B-F86D-84E1-F13C-1A2310E172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632" y="1810512"/>
            <a:ext cx="11000232" cy="416052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4CBAEF-CF24-7502-B796-D47DF23F2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D9E7CE-C596-EE32-BBFE-799C10EFB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90B60C-999F-167B-3927-D752A0DE6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12013492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327;p33">
            <a:extLst>
              <a:ext uri="{FF2B5EF4-FFF2-40B4-BE49-F238E27FC236}">
                <a16:creationId xmlns:a16="http://schemas.microsoft.com/office/drawing/2014/main" id="{EA1EE280-E44E-F71B-ED1B-CA8CEDEE6175}"/>
              </a:ext>
            </a:extLst>
          </p:cNvPr>
          <p:cNvSpPr/>
          <p:nvPr userDrawn="1"/>
        </p:nvSpPr>
        <p:spPr>
          <a:xfrm>
            <a:off x="1087280" y="1161412"/>
            <a:ext cx="10221119" cy="4831742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accent2">
                  <a:lumMod val="20000"/>
                  <a:lumOff val="80000"/>
                </a:schemeClr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" name="Google Shape;328;p33">
            <a:extLst>
              <a:ext uri="{FF2B5EF4-FFF2-40B4-BE49-F238E27FC236}">
                <a16:creationId xmlns:a16="http://schemas.microsoft.com/office/drawing/2014/main" id="{332C8624-D848-DF0C-9104-7A2655E4A0FE}"/>
              </a:ext>
            </a:extLst>
          </p:cNvPr>
          <p:cNvSpPr/>
          <p:nvPr userDrawn="1"/>
        </p:nvSpPr>
        <p:spPr>
          <a:xfrm>
            <a:off x="858371" y="800100"/>
            <a:ext cx="10221119" cy="4953001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2072" y="2322576"/>
            <a:ext cx="6473952" cy="1901952"/>
          </a:xfrm>
        </p:spPr>
        <p:txBody>
          <a:bodyPr anchor="ctr"/>
          <a:lstStyle>
            <a:lvl1pPr algn="l">
              <a:lnSpc>
                <a:spcPct val="90000"/>
              </a:lnSpc>
              <a:defRPr sz="40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4817D722-78FF-E98D-229F-DDC8146F557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27874" y="809103"/>
            <a:ext cx="1798955" cy="2062163"/>
          </a:xfrm>
        </p:spPr>
        <p:txBody>
          <a:bodyPr anchor="t"/>
          <a:lstStyle>
            <a:lvl1pPr marL="0" indent="0">
              <a:buNone/>
              <a:defRPr sz="250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“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0F6C1B-F86D-84E1-F13C-1A2310E172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62072" y="4334256"/>
            <a:ext cx="2340864" cy="585216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F9A35D83-86B3-5132-45B2-6382E8F3A4C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281160" y="3957272"/>
            <a:ext cx="1798955" cy="2062163"/>
          </a:xfrm>
        </p:spPr>
        <p:txBody>
          <a:bodyPr/>
          <a:lstStyle>
            <a:lvl1pPr marL="0" indent="0">
              <a:buNone/>
              <a:defRPr sz="250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”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1F53ABF-1C17-E7D0-EEB7-468CEDF285C7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A64DF1-77A3-B856-5F46-12724706B8A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8961FC7-9CAD-4B2D-A8F6-C172AF6D5EB1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8843801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4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FDA4E-49F9-223C-DA55-A79802EE1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Google Shape;1149;p53">
            <a:extLst>
              <a:ext uri="{FF2B5EF4-FFF2-40B4-BE49-F238E27FC236}">
                <a16:creationId xmlns:a16="http://schemas.microsoft.com/office/drawing/2014/main" id="{E21113D2-FC9F-27EC-7A45-E8F7695D1407}"/>
              </a:ext>
            </a:extLst>
          </p:cNvPr>
          <p:cNvSpPr/>
          <p:nvPr userDrawn="1"/>
        </p:nvSpPr>
        <p:spPr>
          <a:xfrm>
            <a:off x="694922" y="2330750"/>
            <a:ext cx="2542032" cy="3200400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9" name="Google Shape;1149;p53">
            <a:extLst>
              <a:ext uri="{FF2B5EF4-FFF2-40B4-BE49-F238E27FC236}">
                <a16:creationId xmlns:a16="http://schemas.microsoft.com/office/drawing/2014/main" id="{AD0B836B-7152-D6F5-7044-4B3B321454F5}"/>
              </a:ext>
            </a:extLst>
          </p:cNvPr>
          <p:cNvSpPr/>
          <p:nvPr userDrawn="1"/>
        </p:nvSpPr>
        <p:spPr>
          <a:xfrm>
            <a:off x="3541000" y="2330750"/>
            <a:ext cx="2542032" cy="3200400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1" name="Google Shape;1149;p53">
            <a:extLst>
              <a:ext uri="{FF2B5EF4-FFF2-40B4-BE49-F238E27FC236}">
                <a16:creationId xmlns:a16="http://schemas.microsoft.com/office/drawing/2014/main" id="{65518B88-F549-D8C7-0CD2-91E7CABE5E13}"/>
              </a:ext>
            </a:extLst>
          </p:cNvPr>
          <p:cNvSpPr/>
          <p:nvPr userDrawn="1"/>
        </p:nvSpPr>
        <p:spPr>
          <a:xfrm>
            <a:off x="6387080" y="2328404"/>
            <a:ext cx="2542032" cy="3200400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3" name="Google Shape;1149;p53">
            <a:extLst>
              <a:ext uri="{FF2B5EF4-FFF2-40B4-BE49-F238E27FC236}">
                <a16:creationId xmlns:a16="http://schemas.microsoft.com/office/drawing/2014/main" id="{EF098B7F-7320-E28C-D4A0-9C0D6072BDA7}"/>
              </a:ext>
            </a:extLst>
          </p:cNvPr>
          <p:cNvSpPr/>
          <p:nvPr userDrawn="1"/>
        </p:nvSpPr>
        <p:spPr>
          <a:xfrm>
            <a:off x="9233158" y="2328404"/>
            <a:ext cx="2542032" cy="3200400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2349526F-21BB-B06B-612E-8AAA322B4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65816" y="2193042"/>
            <a:ext cx="2514600" cy="3200400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2377440"/>
          <a:lstStyle>
            <a:lvl1pPr marL="0" indent="0" algn="ctr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99DE91A1-A01A-B800-F6EB-C013020202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9532" y="2193042"/>
            <a:ext cx="2487168" cy="210312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733EF8C8-3849-9C80-1F6E-7038D113478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0220" y="4846546"/>
            <a:ext cx="2514600" cy="338328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9" name="Text Placeholder 24">
            <a:extLst>
              <a:ext uri="{FF2B5EF4-FFF2-40B4-BE49-F238E27FC236}">
                <a16:creationId xmlns:a16="http://schemas.microsoft.com/office/drawing/2014/main" id="{32F8A8CA-E278-E129-A09C-8C4B7CCA2DE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419856" y="2193042"/>
            <a:ext cx="2514600" cy="3200400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2377440"/>
          <a:lstStyle>
            <a:lvl1pPr marL="0" indent="0" algn="ctr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Picture Placeholder 22">
            <a:extLst>
              <a:ext uri="{FF2B5EF4-FFF2-40B4-BE49-F238E27FC236}">
                <a16:creationId xmlns:a16="http://schemas.microsoft.com/office/drawing/2014/main" id="{3CFBF841-C094-5FA8-63F2-F5DA37C0359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433572" y="2193042"/>
            <a:ext cx="2487168" cy="210312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C76BA571-FE5C-F5F7-9056-20BD57DA678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19856" y="4846546"/>
            <a:ext cx="2514600" cy="338328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2" name="Text Placeholder 24">
            <a:extLst>
              <a:ext uri="{FF2B5EF4-FFF2-40B4-BE49-F238E27FC236}">
                <a16:creationId xmlns:a16="http://schemas.microsoft.com/office/drawing/2014/main" id="{D7F9FC21-D881-DB86-4C69-C07821DCF3A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63640" y="2193042"/>
            <a:ext cx="2514600" cy="3200400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2377440"/>
          <a:lstStyle>
            <a:lvl1pPr marL="0" indent="0" algn="ctr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3" name="Picture Placeholder 22">
            <a:extLst>
              <a:ext uri="{FF2B5EF4-FFF2-40B4-BE49-F238E27FC236}">
                <a16:creationId xmlns:a16="http://schemas.microsoft.com/office/drawing/2014/main" id="{FE2E99DA-5661-F860-9E54-9C42590265F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77356" y="2193042"/>
            <a:ext cx="2487168" cy="210312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4" name="Text Placeholder 26">
            <a:extLst>
              <a:ext uri="{FF2B5EF4-FFF2-40B4-BE49-F238E27FC236}">
                <a16:creationId xmlns:a16="http://schemas.microsoft.com/office/drawing/2014/main" id="{99F1332D-1A76-8252-3A4A-73B5BE80BDA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63640" y="4846546"/>
            <a:ext cx="2514600" cy="338328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5" name="Text Placeholder 24">
            <a:extLst>
              <a:ext uri="{FF2B5EF4-FFF2-40B4-BE49-F238E27FC236}">
                <a16:creationId xmlns:a16="http://schemas.microsoft.com/office/drawing/2014/main" id="{47253530-631C-01D6-E4D5-53EA91819AC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107424" y="2169547"/>
            <a:ext cx="2514600" cy="3200400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2377440"/>
          <a:lstStyle>
            <a:lvl1pPr marL="0" indent="0" algn="ctr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6" name="Picture Placeholder 22">
            <a:extLst>
              <a:ext uri="{FF2B5EF4-FFF2-40B4-BE49-F238E27FC236}">
                <a16:creationId xmlns:a16="http://schemas.microsoft.com/office/drawing/2014/main" id="{2087F48D-BCD6-2370-DFEB-3DC855770580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121140" y="2169547"/>
            <a:ext cx="2487168" cy="210312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7" name="Text Placeholder 26">
            <a:extLst>
              <a:ext uri="{FF2B5EF4-FFF2-40B4-BE49-F238E27FC236}">
                <a16:creationId xmlns:a16="http://schemas.microsoft.com/office/drawing/2014/main" id="{2730E53E-4C0B-1C22-8754-2D69B55DF37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107424" y="4846546"/>
            <a:ext cx="2514600" cy="338328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8252B54-8A68-DB21-54FB-342276BCEE38}"/>
              </a:ext>
            </a:extLst>
          </p:cNvPr>
          <p:cNvCxnSpPr>
            <a:cxnSpLocks/>
          </p:cNvCxnSpPr>
          <p:nvPr userDrawn="1"/>
        </p:nvCxnSpPr>
        <p:spPr>
          <a:xfrm>
            <a:off x="0" y="6535885"/>
            <a:ext cx="8382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C384EF8F-B039-D242-A81B-F393B674C274}"/>
              </a:ext>
            </a:extLst>
          </p:cNvPr>
          <p:cNvCxnSpPr>
            <a:cxnSpLocks/>
          </p:cNvCxnSpPr>
          <p:nvPr userDrawn="1"/>
        </p:nvCxnSpPr>
        <p:spPr>
          <a:xfrm>
            <a:off x="1205025" y="6535885"/>
            <a:ext cx="416052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8A9D6E63-D581-350F-03A0-665A80481391}"/>
              </a:ext>
            </a:extLst>
          </p:cNvPr>
          <p:cNvCxnSpPr>
            <a:cxnSpLocks/>
          </p:cNvCxnSpPr>
          <p:nvPr userDrawn="1"/>
        </p:nvCxnSpPr>
        <p:spPr>
          <a:xfrm>
            <a:off x="6802120" y="6528812"/>
            <a:ext cx="384048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EA05D09F-A5CA-2745-537C-05333575CD8F}"/>
              </a:ext>
            </a:extLst>
          </p:cNvPr>
          <p:cNvCxnSpPr>
            <a:cxnSpLocks/>
          </p:cNvCxnSpPr>
          <p:nvPr userDrawn="1"/>
        </p:nvCxnSpPr>
        <p:spPr>
          <a:xfrm>
            <a:off x="11276341" y="6528816"/>
            <a:ext cx="9144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F2B86B-C1F2-7E0E-C065-E2B156A7F8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5DA4D1-2752-E7A4-2EB8-33E55361D7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BC200B8-5151-AE1E-3DA7-04B965986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39393772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am x8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149;p53">
            <a:extLst>
              <a:ext uri="{FF2B5EF4-FFF2-40B4-BE49-F238E27FC236}">
                <a16:creationId xmlns:a16="http://schemas.microsoft.com/office/drawing/2014/main" id="{559D8666-7371-3C57-AFFE-49810709BDDB}"/>
              </a:ext>
            </a:extLst>
          </p:cNvPr>
          <p:cNvSpPr/>
          <p:nvPr userDrawn="1"/>
        </p:nvSpPr>
        <p:spPr>
          <a:xfrm>
            <a:off x="663551" y="1967633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" name="Google Shape;1149;p53">
            <a:extLst>
              <a:ext uri="{FF2B5EF4-FFF2-40B4-BE49-F238E27FC236}">
                <a16:creationId xmlns:a16="http://schemas.microsoft.com/office/drawing/2014/main" id="{434B564B-DE03-74A6-773C-0FD4632658D1}"/>
              </a:ext>
            </a:extLst>
          </p:cNvPr>
          <p:cNvSpPr/>
          <p:nvPr userDrawn="1"/>
        </p:nvSpPr>
        <p:spPr>
          <a:xfrm>
            <a:off x="663550" y="4337851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5" name="Google Shape;1149;p53">
            <a:extLst>
              <a:ext uri="{FF2B5EF4-FFF2-40B4-BE49-F238E27FC236}">
                <a16:creationId xmlns:a16="http://schemas.microsoft.com/office/drawing/2014/main" id="{A98F51D8-7768-BB9C-DEFD-FE6F101B538B}"/>
              </a:ext>
            </a:extLst>
          </p:cNvPr>
          <p:cNvSpPr/>
          <p:nvPr userDrawn="1"/>
        </p:nvSpPr>
        <p:spPr>
          <a:xfrm>
            <a:off x="3509629" y="1967633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7" name="Google Shape;1149;p53">
            <a:extLst>
              <a:ext uri="{FF2B5EF4-FFF2-40B4-BE49-F238E27FC236}">
                <a16:creationId xmlns:a16="http://schemas.microsoft.com/office/drawing/2014/main" id="{824DDB7E-F583-BE45-8440-04134133EF5E}"/>
              </a:ext>
            </a:extLst>
          </p:cNvPr>
          <p:cNvSpPr/>
          <p:nvPr userDrawn="1"/>
        </p:nvSpPr>
        <p:spPr>
          <a:xfrm>
            <a:off x="3509628" y="4337851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9" name="Google Shape;1149;p53">
            <a:extLst>
              <a:ext uri="{FF2B5EF4-FFF2-40B4-BE49-F238E27FC236}">
                <a16:creationId xmlns:a16="http://schemas.microsoft.com/office/drawing/2014/main" id="{3AB34327-1213-C6F7-069A-661286889411}"/>
              </a:ext>
            </a:extLst>
          </p:cNvPr>
          <p:cNvSpPr/>
          <p:nvPr userDrawn="1"/>
        </p:nvSpPr>
        <p:spPr>
          <a:xfrm>
            <a:off x="6355709" y="1965287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1" name="Google Shape;1149;p53">
            <a:extLst>
              <a:ext uri="{FF2B5EF4-FFF2-40B4-BE49-F238E27FC236}">
                <a16:creationId xmlns:a16="http://schemas.microsoft.com/office/drawing/2014/main" id="{B6BF1339-971D-E8EC-9A92-C646A04A9796}"/>
              </a:ext>
            </a:extLst>
          </p:cNvPr>
          <p:cNvSpPr/>
          <p:nvPr userDrawn="1"/>
        </p:nvSpPr>
        <p:spPr>
          <a:xfrm>
            <a:off x="6355708" y="4335505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4" name="Google Shape;1149;p53">
            <a:extLst>
              <a:ext uri="{FF2B5EF4-FFF2-40B4-BE49-F238E27FC236}">
                <a16:creationId xmlns:a16="http://schemas.microsoft.com/office/drawing/2014/main" id="{2C16FE32-0722-CA1D-92A1-77B7780BDE81}"/>
              </a:ext>
            </a:extLst>
          </p:cNvPr>
          <p:cNvSpPr/>
          <p:nvPr userDrawn="1"/>
        </p:nvSpPr>
        <p:spPr>
          <a:xfrm>
            <a:off x="9201787" y="1965287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7" name="Google Shape;1149;p53">
            <a:extLst>
              <a:ext uri="{FF2B5EF4-FFF2-40B4-BE49-F238E27FC236}">
                <a16:creationId xmlns:a16="http://schemas.microsoft.com/office/drawing/2014/main" id="{A3D368EA-D182-9937-D248-E4051379E257}"/>
              </a:ext>
            </a:extLst>
          </p:cNvPr>
          <p:cNvSpPr/>
          <p:nvPr userDrawn="1"/>
        </p:nvSpPr>
        <p:spPr>
          <a:xfrm>
            <a:off x="9201786" y="4335505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7FDA4E-49F9-223C-DA55-A79802EE1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2349526F-21BB-B06B-612E-8AAA322B4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65816" y="186537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99DE91A1-A01A-B800-F6EB-C013020202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9532" y="1874520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733EF8C8-3849-9C80-1F6E-7038D113478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0220" y="3584901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6" name="Text Placeholder 24">
            <a:extLst>
              <a:ext uri="{FF2B5EF4-FFF2-40B4-BE49-F238E27FC236}">
                <a16:creationId xmlns:a16="http://schemas.microsoft.com/office/drawing/2014/main" id="{F27A4420-EB9D-589B-DE9E-4CFCC6B25A6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65816" y="424281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7" name="Picture Placeholder 22">
            <a:extLst>
              <a:ext uri="{FF2B5EF4-FFF2-40B4-BE49-F238E27FC236}">
                <a16:creationId xmlns:a16="http://schemas.microsoft.com/office/drawing/2014/main" id="{D76F8DA4-2C9A-48DE-DB4A-045A11601F4C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579532" y="4242816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47" name="Text Placeholder 26">
            <a:extLst>
              <a:ext uri="{FF2B5EF4-FFF2-40B4-BE49-F238E27FC236}">
                <a16:creationId xmlns:a16="http://schemas.microsoft.com/office/drawing/2014/main" id="{010C7458-97A7-97A1-88E7-1D3194A7EA4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80220" y="5947269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9" name="Text Placeholder 24">
            <a:extLst>
              <a:ext uri="{FF2B5EF4-FFF2-40B4-BE49-F238E27FC236}">
                <a16:creationId xmlns:a16="http://schemas.microsoft.com/office/drawing/2014/main" id="{32F8A8CA-E278-E129-A09C-8C4B7CCA2DE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419856" y="186537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Picture Placeholder 22">
            <a:extLst>
              <a:ext uri="{FF2B5EF4-FFF2-40B4-BE49-F238E27FC236}">
                <a16:creationId xmlns:a16="http://schemas.microsoft.com/office/drawing/2014/main" id="{3CFBF841-C094-5FA8-63F2-F5DA37C0359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433572" y="1874520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C76BA571-FE5C-F5F7-9056-20BD57DA678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19856" y="3584901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8" name="Text Placeholder 24">
            <a:extLst>
              <a:ext uri="{FF2B5EF4-FFF2-40B4-BE49-F238E27FC236}">
                <a16:creationId xmlns:a16="http://schemas.microsoft.com/office/drawing/2014/main" id="{27F73601-DBA6-A721-D6BF-321A387810A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19856" y="424281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9" name="Picture Placeholder 22">
            <a:extLst>
              <a:ext uri="{FF2B5EF4-FFF2-40B4-BE49-F238E27FC236}">
                <a16:creationId xmlns:a16="http://schemas.microsoft.com/office/drawing/2014/main" id="{060504F7-2F69-FC38-B09C-5DCA35CD85A9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433572" y="4242816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0" name="Text Placeholder 26">
            <a:extLst>
              <a:ext uri="{FF2B5EF4-FFF2-40B4-BE49-F238E27FC236}">
                <a16:creationId xmlns:a16="http://schemas.microsoft.com/office/drawing/2014/main" id="{3843A45B-37B6-D773-B219-9EBAD5F1953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419856" y="5947269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2" name="Text Placeholder 24">
            <a:extLst>
              <a:ext uri="{FF2B5EF4-FFF2-40B4-BE49-F238E27FC236}">
                <a16:creationId xmlns:a16="http://schemas.microsoft.com/office/drawing/2014/main" id="{D7F9FC21-D881-DB86-4C69-C07821DCF3A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63640" y="186537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3" name="Picture Placeholder 22">
            <a:extLst>
              <a:ext uri="{FF2B5EF4-FFF2-40B4-BE49-F238E27FC236}">
                <a16:creationId xmlns:a16="http://schemas.microsoft.com/office/drawing/2014/main" id="{FE2E99DA-5661-F860-9E54-9C42590265F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77356" y="1874520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4" name="Text Placeholder 26">
            <a:extLst>
              <a:ext uri="{FF2B5EF4-FFF2-40B4-BE49-F238E27FC236}">
                <a16:creationId xmlns:a16="http://schemas.microsoft.com/office/drawing/2014/main" id="{99F1332D-1A76-8252-3A4A-73B5BE80BDA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63640" y="3584901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1" name="Text Placeholder 24">
            <a:extLst>
              <a:ext uri="{FF2B5EF4-FFF2-40B4-BE49-F238E27FC236}">
                <a16:creationId xmlns:a16="http://schemas.microsoft.com/office/drawing/2014/main" id="{E5E9A104-54F0-5100-0B27-DBD2DF20678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263640" y="424281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2" name="Picture Placeholder 22">
            <a:extLst>
              <a:ext uri="{FF2B5EF4-FFF2-40B4-BE49-F238E27FC236}">
                <a16:creationId xmlns:a16="http://schemas.microsoft.com/office/drawing/2014/main" id="{23469072-7775-90E2-6C92-C6D03C1DACB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277356" y="4242816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3" name="Text Placeholder 26">
            <a:extLst>
              <a:ext uri="{FF2B5EF4-FFF2-40B4-BE49-F238E27FC236}">
                <a16:creationId xmlns:a16="http://schemas.microsoft.com/office/drawing/2014/main" id="{BF06B9AA-555D-874C-1198-B3ED9EBC714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263640" y="5947269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5" name="Text Placeholder 24">
            <a:extLst>
              <a:ext uri="{FF2B5EF4-FFF2-40B4-BE49-F238E27FC236}">
                <a16:creationId xmlns:a16="http://schemas.microsoft.com/office/drawing/2014/main" id="{47253530-631C-01D6-E4D5-53EA91819AC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107424" y="186537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6" name="Picture Placeholder 22">
            <a:extLst>
              <a:ext uri="{FF2B5EF4-FFF2-40B4-BE49-F238E27FC236}">
                <a16:creationId xmlns:a16="http://schemas.microsoft.com/office/drawing/2014/main" id="{2087F48D-BCD6-2370-DFEB-3DC855770580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121140" y="1874520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7" name="Text Placeholder 26">
            <a:extLst>
              <a:ext uri="{FF2B5EF4-FFF2-40B4-BE49-F238E27FC236}">
                <a16:creationId xmlns:a16="http://schemas.microsoft.com/office/drawing/2014/main" id="{2730E53E-4C0B-1C22-8754-2D69B55DF37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107424" y="3584901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4" name="Text Placeholder 24">
            <a:extLst>
              <a:ext uri="{FF2B5EF4-FFF2-40B4-BE49-F238E27FC236}">
                <a16:creationId xmlns:a16="http://schemas.microsoft.com/office/drawing/2014/main" id="{9690986C-4F11-A46D-923C-CCC08AB6CB7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107424" y="424281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5" name="Picture Placeholder 22">
            <a:extLst>
              <a:ext uri="{FF2B5EF4-FFF2-40B4-BE49-F238E27FC236}">
                <a16:creationId xmlns:a16="http://schemas.microsoft.com/office/drawing/2014/main" id="{A4293B55-9185-9732-2F46-4B62C7F1F21E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9121140" y="4242816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6" name="Text Placeholder 26">
            <a:extLst>
              <a:ext uri="{FF2B5EF4-FFF2-40B4-BE49-F238E27FC236}">
                <a16:creationId xmlns:a16="http://schemas.microsoft.com/office/drawing/2014/main" id="{B8529D99-B7B2-6411-E928-9FA204E3842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9107424" y="5947269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20617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is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9EB71-EE42-930D-4E54-FA0F44BD2D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1947672"/>
            <a:ext cx="3209544" cy="2862072"/>
          </a:xfrm>
        </p:spPr>
        <p:txBody>
          <a:bodyPr anchor="ctr"/>
          <a:lstStyle>
            <a:lvl1pPr algn="l"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Google Shape;1247;p56">
            <a:extLst>
              <a:ext uri="{FF2B5EF4-FFF2-40B4-BE49-F238E27FC236}">
                <a16:creationId xmlns:a16="http://schemas.microsoft.com/office/drawing/2014/main" id="{1A52F175-2E39-E9BE-B4DF-67098DB248AA}"/>
              </a:ext>
            </a:extLst>
          </p:cNvPr>
          <p:cNvSpPr/>
          <p:nvPr userDrawn="1"/>
        </p:nvSpPr>
        <p:spPr>
          <a:xfrm>
            <a:off x="5607119" y="347046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accent2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9" name="Google Shape;1264;p56">
            <a:extLst>
              <a:ext uri="{FF2B5EF4-FFF2-40B4-BE49-F238E27FC236}">
                <a16:creationId xmlns:a16="http://schemas.microsoft.com/office/drawing/2014/main" id="{CE3B3000-733D-1995-D39A-E659E5A429CC}"/>
              </a:ext>
            </a:extLst>
          </p:cNvPr>
          <p:cNvSpPr/>
          <p:nvPr userDrawn="1"/>
        </p:nvSpPr>
        <p:spPr>
          <a:xfrm>
            <a:off x="5607119" y="1623673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11" name="Google Shape;1278;p56">
            <a:extLst>
              <a:ext uri="{FF2B5EF4-FFF2-40B4-BE49-F238E27FC236}">
                <a16:creationId xmlns:a16="http://schemas.microsoft.com/office/drawing/2014/main" id="{F1BC0AB2-17DA-D97E-3052-DA48D80F7428}"/>
              </a:ext>
            </a:extLst>
          </p:cNvPr>
          <p:cNvSpPr/>
          <p:nvPr userDrawn="1"/>
        </p:nvSpPr>
        <p:spPr>
          <a:xfrm>
            <a:off x="5607119" y="2925956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13" name="Google Shape;1278;p56">
            <a:extLst>
              <a:ext uri="{FF2B5EF4-FFF2-40B4-BE49-F238E27FC236}">
                <a16:creationId xmlns:a16="http://schemas.microsoft.com/office/drawing/2014/main" id="{C860490F-E3DB-3E9F-0AC6-F04949DC59C3}"/>
              </a:ext>
            </a:extLst>
          </p:cNvPr>
          <p:cNvSpPr/>
          <p:nvPr userDrawn="1"/>
        </p:nvSpPr>
        <p:spPr>
          <a:xfrm>
            <a:off x="5607120" y="4223036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15" name="Google Shape;1278;p56">
            <a:extLst>
              <a:ext uri="{FF2B5EF4-FFF2-40B4-BE49-F238E27FC236}">
                <a16:creationId xmlns:a16="http://schemas.microsoft.com/office/drawing/2014/main" id="{522E5778-EA03-EFC4-08AA-ECB1C07ED56E}"/>
              </a:ext>
            </a:extLst>
          </p:cNvPr>
          <p:cNvSpPr/>
          <p:nvPr userDrawn="1"/>
        </p:nvSpPr>
        <p:spPr>
          <a:xfrm>
            <a:off x="5607120" y="5519473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17" name="Google Shape;1268;p56">
            <a:extLst>
              <a:ext uri="{FF2B5EF4-FFF2-40B4-BE49-F238E27FC236}">
                <a16:creationId xmlns:a16="http://schemas.microsoft.com/office/drawing/2014/main" id="{EEA0BE49-92E1-A1A3-40E0-DDAA5511F637}"/>
              </a:ext>
            </a:extLst>
          </p:cNvPr>
          <p:cNvSpPr/>
          <p:nvPr userDrawn="1"/>
        </p:nvSpPr>
        <p:spPr>
          <a:xfrm>
            <a:off x="4348745" y="1637743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9" name="Google Shape;1282;p56">
            <a:extLst>
              <a:ext uri="{FF2B5EF4-FFF2-40B4-BE49-F238E27FC236}">
                <a16:creationId xmlns:a16="http://schemas.microsoft.com/office/drawing/2014/main" id="{DF15F1EC-1D2B-FF49-7785-26BC7083A07C}"/>
              </a:ext>
            </a:extLst>
          </p:cNvPr>
          <p:cNvSpPr/>
          <p:nvPr userDrawn="1"/>
        </p:nvSpPr>
        <p:spPr>
          <a:xfrm>
            <a:off x="4348745" y="2927249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1" name="Google Shape;1282;p56">
            <a:extLst>
              <a:ext uri="{FF2B5EF4-FFF2-40B4-BE49-F238E27FC236}">
                <a16:creationId xmlns:a16="http://schemas.microsoft.com/office/drawing/2014/main" id="{BE3FDD69-3D60-CF6B-97A3-7B2C1AE3100A}"/>
              </a:ext>
            </a:extLst>
          </p:cNvPr>
          <p:cNvSpPr/>
          <p:nvPr userDrawn="1"/>
        </p:nvSpPr>
        <p:spPr>
          <a:xfrm>
            <a:off x="4348745" y="4277006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3" name="Google Shape;1282;p56">
            <a:extLst>
              <a:ext uri="{FF2B5EF4-FFF2-40B4-BE49-F238E27FC236}">
                <a16:creationId xmlns:a16="http://schemas.microsoft.com/office/drawing/2014/main" id="{E3BB1E5B-DA10-B332-D4B8-D551C3053C53}"/>
              </a:ext>
            </a:extLst>
          </p:cNvPr>
          <p:cNvSpPr/>
          <p:nvPr userDrawn="1"/>
        </p:nvSpPr>
        <p:spPr>
          <a:xfrm>
            <a:off x="4348745" y="5568541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5" name="Google Shape;1251;p56">
            <a:extLst>
              <a:ext uri="{FF2B5EF4-FFF2-40B4-BE49-F238E27FC236}">
                <a16:creationId xmlns:a16="http://schemas.microsoft.com/office/drawing/2014/main" id="{8D887B7F-9EBA-E7B8-64CE-5EAB1DF08E19}"/>
              </a:ext>
            </a:extLst>
          </p:cNvPr>
          <p:cNvSpPr/>
          <p:nvPr userDrawn="1"/>
        </p:nvSpPr>
        <p:spPr>
          <a:xfrm>
            <a:off x="4348745" y="361116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7" name="Google Shape;1248;p56">
            <a:extLst>
              <a:ext uri="{FF2B5EF4-FFF2-40B4-BE49-F238E27FC236}">
                <a16:creationId xmlns:a16="http://schemas.microsoft.com/office/drawing/2014/main" id="{5AC86C31-7E67-B4EC-1AE0-291ED77F2214}"/>
              </a:ext>
            </a:extLst>
          </p:cNvPr>
          <p:cNvSpPr/>
          <p:nvPr userDrawn="1"/>
        </p:nvSpPr>
        <p:spPr>
          <a:xfrm>
            <a:off x="5512393" y="241430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29" name="Google Shape;1265;p56">
            <a:extLst>
              <a:ext uri="{FF2B5EF4-FFF2-40B4-BE49-F238E27FC236}">
                <a16:creationId xmlns:a16="http://schemas.microsoft.com/office/drawing/2014/main" id="{A7BF8E2B-5184-B584-D484-7D82C9DA6C41}"/>
              </a:ext>
            </a:extLst>
          </p:cNvPr>
          <p:cNvSpPr/>
          <p:nvPr userDrawn="1"/>
        </p:nvSpPr>
        <p:spPr>
          <a:xfrm>
            <a:off x="5512393" y="1518057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31" name="Google Shape;1279;p56">
            <a:extLst>
              <a:ext uri="{FF2B5EF4-FFF2-40B4-BE49-F238E27FC236}">
                <a16:creationId xmlns:a16="http://schemas.microsoft.com/office/drawing/2014/main" id="{9E808B73-94D7-57E7-3837-3DA718162E5B}"/>
              </a:ext>
            </a:extLst>
          </p:cNvPr>
          <p:cNvSpPr/>
          <p:nvPr userDrawn="1"/>
        </p:nvSpPr>
        <p:spPr>
          <a:xfrm>
            <a:off x="5512393" y="2807563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33" name="Google Shape;1279;p56">
            <a:extLst>
              <a:ext uri="{FF2B5EF4-FFF2-40B4-BE49-F238E27FC236}">
                <a16:creationId xmlns:a16="http://schemas.microsoft.com/office/drawing/2014/main" id="{F340E0DF-98FD-EA55-7B4B-8E58FC5CFCDA}"/>
              </a:ext>
            </a:extLst>
          </p:cNvPr>
          <p:cNvSpPr/>
          <p:nvPr userDrawn="1"/>
        </p:nvSpPr>
        <p:spPr>
          <a:xfrm>
            <a:off x="5512394" y="4117420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35" name="Google Shape;1279;p56">
            <a:extLst>
              <a:ext uri="{FF2B5EF4-FFF2-40B4-BE49-F238E27FC236}">
                <a16:creationId xmlns:a16="http://schemas.microsoft.com/office/drawing/2014/main" id="{1F52D7F5-AD34-C5B1-EEA2-F711AD3A8C3F}"/>
              </a:ext>
            </a:extLst>
          </p:cNvPr>
          <p:cNvSpPr/>
          <p:nvPr userDrawn="1"/>
        </p:nvSpPr>
        <p:spPr>
          <a:xfrm>
            <a:off x="5512394" y="5413857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37" name="Google Shape;1251;p56">
            <a:extLst>
              <a:ext uri="{FF2B5EF4-FFF2-40B4-BE49-F238E27FC236}">
                <a16:creationId xmlns:a16="http://schemas.microsoft.com/office/drawing/2014/main" id="{A4889AFC-C17E-6AF6-25D9-F977ACD04A9D}"/>
              </a:ext>
            </a:extLst>
          </p:cNvPr>
          <p:cNvSpPr/>
          <p:nvPr userDrawn="1"/>
        </p:nvSpPr>
        <p:spPr>
          <a:xfrm>
            <a:off x="4290632" y="303003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39" name="Google Shape;1268;p56">
            <a:extLst>
              <a:ext uri="{FF2B5EF4-FFF2-40B4-BE49-F238E27FC236}">
                <a16:creationId xmlns:a16="http://schemas.microsoft.com/office/drawing/2014/main" id="{5E0F6889-9671-EA56-B88B-DBA6C149062C}"/>
              </a:ext>
            </a:extLst>
          </p:cNvPr>
          <p:cNvSpPr/>
          <p:nvPr userDrawn="1"/>
        </p:nvSpPr>
        <p:spPr>
          <a:xfrm>
            <a:off x="4290632" y="1579630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1" name="Google Shape;1282;p56">
            <a:extLst>
              <a:ext uri="{FF2B5EF4-FFF2-40B4-BE49-F238E27FC236}">
                <a16:creationId xmlns:a16="http://schemas.microsoft.com/office/drawing/2014/main" id="{44CB8F8B-1D14-EA9D-117E-79BB0DB776E9}"/>
              </a:ext>
            </a:extLst>
          </p:cNvPr>
          <p:cNvSpPr/>
          <p:nvPr userDrawn="1"/>
        </p:nvSpPr>
        <p:spPr>
          <a:xfrm>
            <a:off x="4290632" y="2869136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3" name="Google Shape;1282;p56">
            <a:extLst>
              <a:ext uri="{FF2B5EF4-FFF2-40B4-BE49-F238E27FC236}">
                <a16:creationId xmlns:a16="http://schemas.microsoft.com/office/drawing/2014/main" id="{9D8D9DEA-F6DA-EFDC-5DDF-946728969392}"/>
              </a:ext>
            </a:extLst>
          </p:cNvPr>
          <p:cNvSpPr/>
          <p:nvPr userDrawn="1"/>
        </p:nvSpPr>
        <p:spPr>
          <a:xfrm>
            <a:off x="4290632" y="4217824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5" name="Google Shape;1282;p56">
            <a:extLst>
              <a:ext uri="{FF2B5EF4-FFF2-40B4-BE49-F238E27FC236}">
                <a16:creationId xmlns:a16="http://schemas.microsoft.com/office/drawing/2014/main" id="{5B83F600-A2A8-FC3E-235C-F63589027CEC}"/>
              </a:ext>
            </a:extLst>
          </p:cNvPr>
          <p:cNvSpPr/>
          <p:nvPr userDrawn="1"/>
        </p:nvSpPr>
        <p:spPr>
          <a:xfrm>
            <a:off x="4290632" y="5510428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3B37AA0A-CC3F-643E-4CA3-94EE9D0B955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455524" y="467895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id="{04148F56-845C-40C8-5EFE-44B32FB5576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769864" y="457200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8" name="Text Placeholder 52">
            <a:extLst>
              <a:ext uri="{FF2B5EF4-FFF2-40B4-BE49-F238E27FC236}">
                <a16:creationId xmlns:a16="http://schemas.microsoft.com/office/drawing/2014/main" id="{6FAEB77B-C9AE-5EC8-3043-2C6C91015EF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769864" y="780642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8" name="Picture Placeholder 46">
            <a:extLst>
              <a:ext uri="{FF2B5EF4-FFF2-40B4-BE49-F238E27FC236}">
                <a16:creationId xmlns:a16="http://schemas.microsoft.com/office/drawing/2014/main" id="{EA6CA3D6-A486-C220-D150-162068803F0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455524" y="1744522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4" name="Text Placeholder 52">
            <a:extLst>
              <a:ext uri="{FF2B5EF4-FFF2-40B4-BE49-F238E27FC236}">
                <a16:creationId xmlns:a16="http://schemas.microsoft.com/office/drawing/2014/main" id="{B70CC111-C404-5983-7E1A-758C72DA215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769864" y="1746504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9" name="Text Placeholder 52">
            <a:extLst>
              <a:ext uri="{FF2B5EF4-FFF2-40B4-BE49-F238E27FC236}">
                <a16:creationId xmlns:a16="http://schemas.microsoft.com/office/drawing/2014/main" id="{0FACAEC0-F5EF-8921-74B5-2C775EC42E6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769864" y="2069946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9" name="Picture Placeholder 46">
            <a:extLst>
              <a:ext uri="{FF2B5EF4-FFF2-40B4-BE49-F238E27FC236}">
                <a16:creationId xmlns:a16="http://schemas.microsoft.com/office/drawing/2014/main" id="{D85BED76-EF8A-3369-FA46-11513F2D223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455524" y="3034028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5" name="Text Placeholder 52">
            <a:extLst>
              <a:ext uri="{FF2B5EF4-FFF2-40B4-BE49-F238E27FC236}">
                <a16:creationId xmlns:a16="http://schemas.microsoft.com/office/drawing/2014/main" id="{3A752FC9-DE9C-9701-E24E-6F1AC075B16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769864" y="3035808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0" name="Text Placeholder 52">
            <a:extLst>
              <a:ext uri="{FF2B5EF4-FFF2-40B4-BE49-F238E27FC236}">
                <a16:creationId xmlns:a16="http://schemas.microsoft.com/office/drawing/2014/main" id="{5CA64FAC-BAC1-519A-1252-ED8A726B631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769864" y="3359250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0" name="Picture Placeholder 46">
            <a:extLst>
              <a:ext uri="{FF2B5EF4-FFF2-40B4-BE49-F238E27FC236}">
                <a16:creationId xmlns:a16="http://schemas.microsoft.com/office/drawing/2014/main" id="{5FF1804E-BBAF-5060-07A3-705BCCF0D7C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455524" y="4382716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6" name="Text Placeholder 52">
            <a:extLst>
              <a:ext uri="{FF2B5EF4-FFF2-40B4-BE49-F238E27FC236}">
                <a16:creationId xmlns:a16="http://schemas.microsoft.com/office/drawing/2014/main" id="{D03AC44E-421F-94EE-DC26-D4F6FB1D544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769864" y="4325112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1" name="Text Placeholder 52">
            <a:extLst>
              <a:ext uri="{FF2B5EF4-FFF2-40B4-BE49-F238E27FC236}">
                <a16:creationId xmlns:a16="http://schemas.microsoft.com/office/drawing/2014/main" id="{4806989D-2A9A-5590-1EF7-9BF0E1F4C43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769864" y="4648554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1" name="Picture Placeholder 46">
            <a:extLst>
              <a:ext uri="{FF2B5EF4-FFF2-40B4-BE49-F238E27FC236}">
                <a16:creationId xmlns:a16="http://schemas.microsoft.com/office/drawing/2014/main" id="{C28AAD1A-4269-0A5C-7418-7DFC69060C9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455524" y="5675320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7" name="Text Placeholder 52">
            <a:extLst>
              <a:ext uri="{FF2B5EF4-FFF2-40B4-BE49-F238E27FC236}">
                <a16:creationId xmlns:a16="http://schemas.microsoft.com/office/drawing/2014/main" id="{650C0EB3-5783-DC1F-09A3-02DFAA31642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769864" y="5614416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2" name="Text Placeholder 52">
            <a:extLst>
              <a:ext uri="{FF2B5EF4-FFF2-40B4-BE49-F238E27FC236}">
                <a16:creationId xmlns:a16="http://schemas.microsoft.com/office/drawing/2014/main" id="{94850C9F-BD14-9481-E7F6-526639251EB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769864" y="5937858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749419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294A45C-8F79-9A61-77E8-09BC4E628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9952" y="512064"/>
            <a:ext cx="9912096" cy="101498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46656E-6C21-DB29-00F0-0CC844DE37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7742D6-DB37-81C8-6BDD-5C9150A7DF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629145" y="6400904"/>
            <a:ext cx="640080" cy="246888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ctr">
              <a:defRPr sz="1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94DB44-E775-B332-D1F0-40DB3A5FA3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364480" y="6400904"/>
            <a:ext cx="1463040" cy="246888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ctr">
              <a:defRPr sz="1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9C1C4E-47DA-0CDC-75C8-42E9F1EBDE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400904"/>
            <a:ext cx="365760" cy="246888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ctr">
              <a:defRPr sz="1000">
                <a:solidFill>
                  <a:schemeClr val="tx1"/>
                </a:solidFill>
                <a:latin typeface="+mj-lt"/>
              </a:defRPr>
            </a:lvl1pPr>
          </a:lstStyle>
          <a:p>
            <a:fld id="{8D0AFDD5-844D-364D-8AEC-50CF4D36D55D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DE05079-2B34-E435-A882-A172DE176AE1}"/>
              </a:ext>
            </a:extLst>
          </p:cNvPr>
          <p:cNvCxnSpPr>
            <a:cxnSpLocks/>
          </p:cNvCxnSpPr>
          <p:nvPr userDrawn="1"/>
        </p:nvCxnSpPr>
        <p:spPr>
          <a:xfrm>
            <a:off x="0" y="6535885"/>
            <a:ext cx="838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8440547-EE65-F9CE-1D02-2D326735F06D}"/>
              </a:ext>
            </a:extLst>
          </p:cNvPr>
          <p:cNvCxnSpPr>
            <a:cxnSpLocks/>
          </p:cNvCxnSpPr>
          <p:nvPr userDrawn="1"/>
        </p:nvCxnSpPr>
        <p:spPr>
          <a:xfrm>
            <a:off x="1205025" y="6535885"/>
            <a:ext cx="416052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DB9DC65-7A98-9009-CD43-4A4B57960D46}"/>
              </a:ext>
            </a:extLst>
          </p:cNvPr>
          <p:cNvCxnSpPr>
            <a:cxnSpLocks/>
          </p:cNvCxnSpPr>
          <p:nvPr userDrawn="1"/>
        </p:nvCxnSpPr>
        <p:spPr>
          <a:xfrm>
            <a:off x="6802120" y="6528812"/>
            <a:ext cx="384048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4653D1C-9830-A9D3-084A-35BD971D10F5}"/>
              </a:ext>
            </a:extLst>
          </p:cNvPr>
          <p:cNvCxnSpPr>
            <a:cxnSpLocks/>
          </p:cNvCxnSpPr>
          <p:nvPr userDrawn="1"/>
        </p:nvCxnSpPr>
        <p:spPr>
          <a:xfrm>
            <a:off x="11276341" y="6528816"/>
            <a:ext cx="9144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42528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9" r:id="rId2"/>
    <p:sldLayoutId id="2147483660" r:id="rId3"/>
    <p:sldLayoutId id="2147483651" r:id="rId4"/>
    <p:sldLayoutId id="2147483658" r:id="rId5"/>
    <p:sldLayoutId id="2147483661" r:id="rId6"/>
    <p:sldLayoutId id="2147483663" r:id="rId7"/>
    <p:sldLayoutId id="2147483664" r:id="rId8"/>
    <p:sldLayoutId id="2147483668" r:id="rId9"/>
    <p:sldLayoutId id="2147483662" r:id="rId10"/>
    <p:sldLayoutId id="2147483653" r:id="rId11"/>
    <p:sldLayoutId id="2147483669" r:id="rId12"/>
    <p:sldLayoutId id="2147483665" r:id="rId13"/>
    <p:sldLayoutId id="2147483666" r:id="rId14"/>
    <p:sldLayoutId id="2147483667" r:id="rId15"/>
    <p:sldLayoutId id="2147483654" r:id="rId16"/>
    <p:sldLayoutId id="2147483655" r:id="rId17"/>
  </p:sldLayoutIdLst>
  <p:hf hdr="0"/>
  <p:txStyles>
    <p:titleStyle>
      <a:lvl1pPr algn="ctr" defTabSz="914400" rtl="0" eaLnBrk="1" latinLnBrk="0" hangingPunct="1">
        <a:lnSpc>
          <a:spcPct val="100000"/>
        </a:lnSpc>
        <a:spcBef>
          <a:spcPct val="0"/>
        </a:spcBef>
        <a:buNone/>
        <a:defRPr sz="6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>
            <a:extLst>
              <a:ext uri="{FF2B5EF4-FFF2-40B4-BE49-F238E27FC236}">
                <a16:creationId xmlns:a16="http://schemas.microsoft.com/office/drawing/2014/main" id="{A4F37AB6-4681-D744-2F89-2949D08676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63039" y="1566672"/>
            <a:ext cx="5315265" cy="1709928"/>
          </a:xfrm>
        </p:spPr>
        <p:txBody>
          <a:bodyPr/>
          <a:lstStyle/>
          <a:p>
            <a:r>
              <a:rPr lang="en-US" sz="2800" dirty="0"/>
              <a:t>Capstone Project – </a:t>
            </a:r>
            <a:r>
              <a:rPr lang="en-US" sz="4400" dirty="0"/>
              <a:t>Football Analysis</a:t>
            </a:r>
            <a:endParaRPr lang="en-US" dirty="0"/>
          </a:p>
        </p:txBody>
      </p:sp>
      <p:sp>
        <p:nvSpPr>
          <p:cNvPr id="26" name="Subtitle 25">
            <a:extLst>
              <a:ext uri="{FF2B5EF4-FFF2-40B4-BE49-F238E27FC236}">
                <a16:creationId xmlns:a16="http://schemas.microsoft.com/office/drawing/2014/main" id="{06930851-3EE7-5B25-F590-CCB7467A20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63040" y="3698748"/>
            <a:ext cx="5432710" cy="630936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Name : 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Saravanan S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en-IN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EN12025087383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Program: 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NIIT – Data Science and ML with GEN AI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Mentor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 : Mr. Munna Pandey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Batch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 : DA47</a:t>
            </a:r>
          </a:p>
          <a:p>
            <a:endParaRPr 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/>
          </a:p>
        </p:txBody>
      </p:sp>
      <p:pic>
        <p:nvPicPr>
          <p:cNvPr id="37" name="Picture Placeholder 36">
            <a:extLst>
              <a:ext uri="{FF2B5EF4-FFF2-40B4-BE49-F238E27FC236}">
                <a16:creationId xmlns:a16="http://schemas.microsoft.com/office/drawing/2014/main" id="{A19A6DDD-C216-2AAD-4F19-4A7B5929202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7174" b="7174"/>
          <a:stretch/>
        </p:blipFill>
        <p:spPr>
          <a:xfrm>
            <a:off x="7246779" y="812292"/>
            <a:ext cx="3834628" cy="4928616"/>
          </a:xfr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CBD37EA-5604-9320-2B60-A88E25833727}"/>
              </a:ext>
            </a:extLst>
          </p:cNvPr>
          <p:cNvSpPr/>
          <p:nvPr/>
        </p:nvSpPr>
        <p:spPr>
          <a:xfrm>
            <a:off x="1375794" y="3581401"/>
            <a:ext cx="5645791" cy="1709927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970233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lide Number Placeholder 38">
            <a:extLst>
              <a:ext uri="{FF2B5EF4-FFF2-40B4-BE49-F238E27FC236}">
                <a16:creationId xmlns:a16="http://schemas.microsoft.com/office/drawing/2014/main" id="{AA30FCA2-80C6-CF3C-F17C-360C7DCD83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8" name="Footer Placeholder 37">
            <a:extLst>
              <a:ext uri="{FF2B5EF4-FFF2-40B4-BE49-F238E27FC236}">
                <a16:creationId xmlns:a16="http://schemas.microsoft.com/office/drawing/2014/main" id="{C52926D2-18D2-AED1-3AE7-6A591CC185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Football Analysis</a:t>
            </a:r>
          </a:p>
        </p:txBody>
      </p:sp>
      <p:sp>
        <p:nvSpPr>
          <p:cNvPr id="37" name="Date Placeholder 36">
            <a:extLst>
              <a:ext uri="{FF2B5EF4-FFF2-40B4-BE49-F238E27FC236}">
                <a16:creationId xmlns:a16="http://schemas.microsoft.com/office/drawing/2014/main" id="{FC12385A-2C7F-F62F-660D-F6C459FC1D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2025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574E8C5-54FB-97A4-CBE1-A7CF434D3D35}"/>
              </a:ext>
            </a:extLst>
          </p:cNvPr>
          <p:cNvSpPr/>
          <p:nvPr/>
        </p:nvSpPr>
        <p:spPr>
          <a:xfrm>
            <a:off x="461394" y="1929468"/>
            <a:ext cx="11560030" cy="4068660"/>
          </a:xfrm>
          <a:prstGeom prst="rect">
            <a:avLst/>
          </a:prstGeom>
          <a:solidFill>
            <a:srgbClr val="264653"/>
          </a:solidFill>
          <a:ln>
            <a:solidFill>
              <a:srgbClr val="2646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5649A3F7-354F-7927-CC01-F31E2BC03F75}"/>
              </a:ext>
            </a:extLst>
          </p:cNvPr>
          <p:cNvSpPr/>
          <p:nvPr/>
        </p:nvSpPr>
        <p:spPr>
          <a:xfrm>
            <a:off x="5025751" y="994882"/>
            <a:ext cx="3262572" cy="4555222"/>
          </a:xfrm>
          <a:prstGeom prst="roundRect">
            <a:avLst/>
          </a:prstGeom>
          <a:solidFill>
            <a:schemeClr val="tx2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Short-term expiries dominate: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</a:rPr>
              <a:t>–2 to –21 months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cover most players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</a:rPr>
              <a:t>(41 players),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signaling many already past or at risk of contract expiry.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Specifically,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</a:rPr>
              <a:t>11 players with –14 months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and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</a:rPr>
              <a:t>10 players with –20 months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need urgent attention.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Few players with ongoing contracts: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3 to 9 months left for only 8 players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, and just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1 player has 8 months left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Insights: The club needs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</a:rPr>
              <a:t>immediate renewal/transfer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strategies, as a large share of the squad is contract-critical.</a:t>
            </a:r>
          </a:p>
          <a:p>
            <a:pPr algn="ctr"/>
            <a:endParaRPr lang="en-IN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B6AFFF-3C9C-0C69-6B5B-AE6183AF3FC8}"/>
              </a:ext>
            </a:extLst>
          </p:cNvPr>
          <p:cNvSpPr txBox="1"/>
          <p:nvPr/>
        </p:nvSpPr>
        <p:spPr>
          <a:xfrm>
            <a:off x="142613" y="93015"/>
            <a:ext cx="609879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Century Gothic" panose="020B0502020202020204" pitchFamily="34" charset="0"/>
              </a:rPr>
              <a:t>Player Contract Time </a:t>
            </a:r>
            <a:endParaRPr lang="en-IN" sz="32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E565ED-666A-F2DD-AF24-CED6A8780D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8048" y="1929468"/>
            <a:ext cx="3523376" cy="268605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1EEF271-B0DE-4401-8198-EDED3455ED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613" y="1317072"/>
            <a:ext cx="4742951" cy="4144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1742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lide Number Placeholder 38">
            <a:extLst>
              <a:ext uri="{FF2B5EF4-FFF2-40B4-BE49-F238E27FC236}">
                <a16:creationId xmlns:a16="http://schemas.microsoft.com/office/drawing/2014/main" id="{AA30FCA2-80C6-CF3C-F17C-360C7DCD83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8" name="Footer Placeholder 37">
            <a:extLst>
              <a:ext uri="{FF2B5EF4-FFF2-40B4-BE49-F238E27FC236}">
                <a16:creationId xmlns:a16="http://schemas.microsoft.com/office/drawing/2014/main" id="{C52926D2-18D2-AED1-3AE7-6A591CC185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Football Analysis</a:t>
            </a:r>
          </a:p>
        </p:txBody>
      </p:sp>
      <p:sp>
        <p:nvSpPr>
          <p:cNvPr id="37" name="Date Placeholder 36">
            <a:extLst>
              <a:ext uri="{FF2B5EF4-FFF2-40B4-BE49-F238E27FC236}">
                <a16:creationId xmlns:a16="http://schemas.microsoft.com/office/drawing/2014/main" id="{FC12385A-2C7F-F62F-660D-F6C459FC1D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2025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574E8C5-54FB-97A4-CBE1-A7CF434D3D35}"/>
              </a:ext>
            </a:extLst>
          </p:cNvPr>
          <p:cNvSpPr/>
          <p:nvPr/>
        </p:nvSpPr>
        <p:spPr>
          <a:xfrm>
            <a:off x="461394" y="1929468"/>
            <a:ext cx="11560030" cy="4068660"/>
          </a:xfrm>
          <a:prstGeom prst="rect">
            <a:avLst/>
          </a:prstGeom>
          <a:solidFill>
            <a:srgbClr val="264653"/>
          </a:solidFill>
          <a:ln>
            <a:solidFill>
              <a:srgbClr val="2646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B6AFFF-3C9C-0C69-6B5B-AE6183AF3FC8}"/>
              </a:ext>
            </a:extLst>
          </p:cNvPr>
          <p:cNvSpPr txBox="1"/>
          <p:nvPr/>
        </p:nvSpPr>
        <p:spPr>
          <a:xfrm>
            <a:off x="7348756" y="186923"/>
            <a:ext cx="473977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Century Gothic" panose="020B0502020202020204" pitchFamily="34" charset="0"/>
              </a:rPr>
              <a:t>Player Market Value</a:t>
            </a:r>
            <a:endParaRPr lang="en-IN" sz="36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2F86912-67FC-F262-3A4B-3746916584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576" y="285225"/>
            <a:ext cx="4601950" cy="599812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1" name="Flowchart: Alternate Process 10">
            <a:extLst>
              <a:ext uri="{FF2B5EF4-FFF2-40B4-BE49-F238E27FC236}">
                <a16:creationId xmlns:a16="http://schemas.microsoft.com/office/drawing/2014/main" id="{528E8514-CFD2-9B07-B835-980FB4CB5F93}"/>
              </a:ext>
            </a:extLst>
          </p:cNvPr>
          <p:cNvSpPr/>
          <p:nvPr/>
        </p:nvSpPr>
        <p:spPr>
          <a:xfrm>
            <a:off x="5201174" y="1427339"/>
            <a:ext cx="6820250" cy="4003321"/>
          </a:xfrm>
          <a:prstGeom prst="flowChartAlternateProcess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/>
              <a:t>1. Linear, Ridge, Lasso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All three linear-based models gave </a:t>
            </a:r>
            <a:r>
              <a:rPr lang="en-US" b="1" dirty="0"/>
              <a:t>R² ≈ 0.43</a:t>
            </a:r>
            <a:r>
              <a:rPr lang="en-US" dirty="0"/>
              <a:t> and </a:t>
            </a:r>
            <a:r>
              <a:rPr lang="en-US" b="1" dirty="0"/>
              <a:t>RMSE ≈ €6.2M</a:t>
            </a:r>
            <a:r>
              <a:rPr lang="en-US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Interpretation: These models explain </a:t>
            </a:r>
            <a:r>
              <a:rPr lang="en-US" b="1" dirty="0"/>
              <a:t>less than half of the variance</a:t>
            </a:r>
            <a:r>
              <a:rPr lang="en-US" dirty="0"/>
              <a:t> in player market value, meaning they are </a:t>
            </a:r>
            <a:r>
              <a:rPr lang="en-US" b="1" dirty="0"/>
              <a:t>too simplistic</a:t>
            </a:r>
            <a:r>
              <a:rPr lang="en-US" dirty="0"/>
              <a:t>. Ridge and Lasso didn’t improve much since the dataset likely doesn’t have multicollinearity or redundant features that require heavy regularization.</a:t>
            </a:r>
          </a:p>
          <a:p>
            <a:r>
              <a:rPr lang="en-US" b="1" dirty="0"/>
              <a:t>2. Random Forest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R² ≈ 0.92</a:t>
            </a:r>
            <a:r>
              <a:rPr lang="en-US" dirty="0"/>
              <a:t> and </a:t>
            </a:r>
            <a:r>
              <a:rPr lang="en-US" b="1" dirty="0"/>
              <a:t>RMSE ≈ €2.34M</a:t>
            </a:r>
            <a:r>
              <a:rPr lang="en-US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This shows a </a:t>
            </a:r>
            <a:r>
              <a:rPr lang="en-US" b="1" dirty="0"/>
              <a:t>massive improvement</a:t>
            </a:r>
            <a:r>
              <a:rPr lang="en-US" dirty="0"/>
              <a:t> — the model explains ~92% of the variance and reduces prediction error by ~60% compared to linear models.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Interpretation: Market value has </a:t>
            </a:r>
            <a:r>
              <a:rPr lang="en-US" b="1" dirty="0"/>
              <a:t>nonlinear relationships</a:t>
            </a:r>
            <a:r>
              <a:rPr lang="en-US" dirty="0"/>
              <a:t> (e.g., goals scored matters a lot at young ages, but differently at older ages). Tree-based methods like Random Forest can capture these patterns.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449624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909FA023-6E86-4113-CE62-EC40381856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575994"/>
            <a:ext cx="12902267" cy="844351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6F3D20-2309-63AE-98EC-B0B3901292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smtClean="0"/>
              <a:t>12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D99E0B8-E907-B063-5006-1AC4BB8FC7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Football Analysis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F9A2F75-9D02-3ED8-071B-99FC210DE1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2025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8A74CDE-7D3E-2EF9-F955-DCF006654A98}"/>
              </a:ext>
            </a:extLst>
          </p:cNvPr>
          <p:cNvSpPr txBox="1"/>
          <p:nvPr/>
        </p:nvSpPr>
        <p:spPr>
          <a:xfrm>
            <a:off x="207542" y="114239"/>
            <a:ext cx="502718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Century Gothic" panose="020B0502020202020204" pitchFamily="34" charset="0"/>
              </a:rPr>
              <a:t>Nationality &amp; Positions</a:t>
            </a:r>
            <a:endParaRPr lang="en-IN" sz="3600" dirty="0">
              <a:latin typeface="Century Gothic" panose="020B0502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C6AE73-77D9-C2CD-6A2E-40D6F78D924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</a:blip>
          <a:stretch>
            <a:fillRect/>
          </a:stretch>
        </p:blipFill>
        <p:spPr>
          <a:xfrm>
            <a:off x="1" y="1093365"/>
            <a:ext cx="6827519" cy="4152900"/>
          </a:xfrm>
          <a:prstGeom prst="rect">
            <a:avLst/>
          </a:prstGeom>
        </p:spPr>
      </p:pic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681EBF65-02BC-B7B5-4685-9898931E6AC2}"/>
              </a:ext>
            </a:extLst>
          </p:cNvPr>
          <p:cNvSpPr/>
          <p:nvPr/>
        </p:nvSpPr>
        <p:spPr>
          <a:xfrm>
            <a:off x="7172587" y="2994870"/>
            <a:ext cx="5662569" cy="3406034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9012230D-AE86-C99F-CED2-A948B9959597}"/>
              </a:ext>
            </a:extLst>
          </p:cNvPr>
          <p:cNvSpPr/>
          <p:nvPr/>
        </p:nvSpPr>
        <p:spPr>
          <a:xfrm>
            <a:off x="7952763" y="2567381"/>
            <a:ext cx="4739780" cy="3095188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A8086DF-E92B-2369-073F-7FC7205BAD8B}"/>
              </a:ext>
            </a:extLst>
          </p:cNvPr>
          <p:cNvSpPr txBox="1"/>
          <p:nvPr/>
        </p:nvSpPr>
        <p:spPr>
          <a:xfrm>
            <a:off x="7172587" y="3265882"/>
            <a:ext cx="5406704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tx2">
                    <a:lumMod val="75000"/>
                  </a:schemeClr>
                </a:solidFill>
                <a:highlight>
                  <a:srgbClr val="F4EBE8"/>
                </a:highlight>
              </a:rPr>
              <a:t>The dataset highlights how players are distributed by </a:t>
            </a:r>
            <a:r>
              <a:rPr lang="en-US" sz="1400" b="1" dirty="0">
                <a:solidFill>
                  <a:schemeClr val="tx2">
                    <a:lumMod val="75000"/>
                  </a:schemeClr>
                </a:solidFill>
                <a:highlight>
                  <a:srgbClr val="F4EBE8"/>
                </a:highlight>
              </a:rPr>
              <a:t>nationality and playing position</a:t>
            </a:r>
            <a:r>
              <a:rPr lang="en-US" sz="1400" dirty="0">
                <a:solidFill>
                  <a:schemeClr val="tx2">
                    <a:lumMod val="75000"/>
                  </a:schemeClr>
                </a:solidFill>
                <a:highlight>
                  <a:srgbClr val="F4EBE8"/>
                </a:highlight>
              </a:rPr>
              <a:t>. A striking observation is that the </a:t>
            </a:r>
            <a:r>
              <a:rPr lang="en-US" sz="1400" b="1" dirty="0">
                <a:solidFill>
                  <a:schemeClr val="tx2">
                    <a:lumMod val="75000"/>
                  </a:schemeClr>
                </a:solidFill>
                <a:highlight>
                  <a:srgbClr val="F4EBE8"/>
                </a:highlight>
              </a:rPr>
              <a:t>United States dominates the squad composition</a:t>
            </a:r>
            <a:r>
              <a:rPr lang="en-US" sz="1400" dirty="0">
                <a:solidFill>
                  <a:schemeClr val="tx2">
                    <a:lumMod val="75000"/>
                  </a:schemeClr>
                </a:solidFill>
                <a:highlight>
                  <a:srgbClr val="F4EBE8"/>
                </a:highlight>
              </a:rPr>
              <a:t>, with the highest representation across all positions — </a:t>
            </a:r>
            <a:r>
              <a:rPr lang="en-US" sz="1400" b="1" dirty="0">
                <a:solidFill>
                  <a:schemeClr val="tx2">
                    <a:lumMod val="75000"/>
                  </a:schemeClr>
                </a:solidFill>
                <a:highlight>
                  <a:srgbClr val="F4EBE8"/>
                </a:highlight>
              </a:rPr>
              <a:t>26 midfielders, 18 defenders, 18 attackers, and 9 goalkeepers</a:t>
            </a:r>
            <a:r>
              <a:rPr lang="en-US" sz="1400" dirty="0">
                <a:solidFill>
                  <a:schemeClr val="tx2">
                    <a:lumMod val="75000"/>
                  </a:schemeClr>
                </a:solidFill>
                <a:highlight>
                  <a:srgbClr val="F4EBE8"/>
                </a:highlight>
              </a:rPr>
              <a:t>. This suggests a broad and balanced contribution of U.S. players to the team’s depth.</a:t>
            </a:r>
          </a:p>
          <a:p>
            <a:r>
              <a:rPr lang="en-US" sz="1400" dirty="0">
                <a:solidFill>
                  <a:schemeClr val="tx2">
                    <a:lumMod val="75000"/>
                  </a:schemeClr>
                </a:solidFill>
                <a:highlight>
                  <a:srgbClr val="F4EBE8"/>
                </a:highlight>
              </a:rPr>
              <a:t>In contrast, players from </a:t>
            </a:r>
            <a:r>
              <a:rPr lang="en-US" sz="1400" b="1" dirty="0">
                <a:solidFill>
                  <a:schemeClr val="tx2">
                    <a:lumMod val="75000"/>
                  </a:schemeClr>
                </a:solidFill>
                <a:highlight>
                  <a:srgbClr val="F4EBE8"/>
                </a:highlight>
              </a:rPr>
              <a:t>European nations</a:t>
            </a:r>
            <a:r>
              <a:rPr lang="en-US" sz="1400" dirty="0">
                <a:solidFill>
                  <a:schemeClr val="tx2">
                    <a:lumMod val="75000"/>
                  </a:schemeClr>
                </a:solidFill>
                <a:highlight>
                  <a:srgbClr val="F4EBE8"/>
                </a:highlight>
              </a:rPr>
              <a:t> like </a:t>
            </a:r>
            <a:r>
              <a:rPr lang="en-US" sz="1400" b="1" dirty="0">
                <a:solidFill>
                  <a:schemeClr val="tx2">
                    <a:lumMod val="75000"/>
                  </a:schemeClr>
                </a:solidFill>
                <a:highlight>
                  <a:srgbClr val="F4EBE8"/>
                </a:highlight>
              </a:rPr>
              <a:t>Germany (12 total: 4 midfield, 3 attackers, 2 defenders, 2 goalkeepers)</a:t>
            </a:r>
            <a:r>
              <a:rPr lang="en-US" sz="1400" dirty="0">
                <a:solidFill>
                  <a:schemeClr val="tx2">
                    <a:lumMod val="75000"/>
                  </a:schemeClr>
                </a:solidFill>
                <a:highlight>
                  <a:srgbClr val="F4EBE8"/>
                </a:highlight>
              </a:rPr>
              <a:t> and </a:t>
            </a:r>
            <a:r>
              <a:rPr lang="en-US" sz="1400" b="1" dirty="0">
                <a:solidFill>
                  <a:schemeClr val="tx2">
                    <a:lumMod val="75000"/>
                  </a:schemeClr>
                </a:solidFill>
                <a:highlight>
                  <a:srgbClr val="F4EBE8"/>
                </a:highlight>
              </a:rPr>
              <a:t>England (4 total: 3 midfield, 1 defender)</a:t>
            </a:r>
            <a:r>
              <a:rPr lang="en-US" sz="1400" dirty="0">
                <a:solidFill>
                  <a:schemeClr val="tx2">
                    <a:lumMod val="75000"/>
                  </a:schemeClr>
                </a:solidFill>
                <a:highlight>
                  <a:srgbClr val="F4EBE8"/>
                </a:highlight>
              </a:rPr>
              <a:t> have a smaller but notable presence, mainly concentrated in midfield and attack roles. Other countries such as </a:t>
            </a:r>
            <a:r>
              <a:rPr lang="en-US" sz="1400" b="1" dirty="0">
                <a:solidFill>
                  <a:schemeClr val="tx2">
                    <a:lumMod val="75000"/>
                  </a:schemeClr>
                </a:solidFill>
                <a:highlight>
                  <a:srgbClr val="F4EBE8"/>
                </a:highlight>
              </a:rPr>
              <a:t>Colombia, Italy, Ireland, Netherlands, Ethiopia, and UdSSR</a:t>
            </a:r>
            <a:r>
              <a:rPr lang="en-US" sz="1400" dirty="0">
                <a:solidFill>
                  <a:schemeClr val="tx2">
                    <a:lumMod val="75000"/>
                  </a:schemeClr>
                </a:solidFill>
                <a:highlight>
                  <a:srgbClr val="F4EBE8"/>
                </a:highlight>
              </a:rPr>
              <a:t> each contribute </a:t>
            </a:r>
            <a:r>
              <a:rPr lang="en-US" sz="1400" b="1" dirty="0">
                <a:solidFill>
                  <a:schemeClr val="tx2">
                    <a:lumMod val="75000"/>
                  </a:schemeClr>
                </a:solidFill>
                <a:highlight>
                  <a:srgbClr val="F4EBE8"/>
                </a:highlight>
              </a:rPr>
              <a:t>a single player</a:t>
            </a:r>
            <a:r>
              <a:rPr lang="en-US" sz="1400" dirty="0">
                <a:solidFill>
                  <a:schemeClr val="tx2">
                    <a:lumMod val="75000"/>
                  </a:schemeClr>
                </a:solidFill>
                <a:highlight>
                  <a:srgbClr val="F4EBE8"/>
                </a:highlight>
              </a:rPr>
              <a:t>, indicating they serve more as unique additions rather than forming a core.</a:t>
            </a:r>
          </a:p>
          <a:p>
            <a:r>
              <a:rPr lang="en-US" sz="1400" dirty="0">
                <a:solidFill>
                  <a:schemeClr val="tx2">
                    <a:lumMod val="75000"/>
                  </a:schemeClr>
                </a:solidFill>
                <a:highlight>
                  <a:srgbClr val="F4EBE8"/>
                </a:highlight>
              </a:rPr>
              <a:t>Overall, the analysis shows that while the team is internationally diverse, it is </a:t>
            </a:r>
            <a:r>
              <a:rPr lang="en-US" sz="1400" b="1" dirty="0">
                <a:solidFill>
                  <a:schemeClr val="tx2">
                    <a:lumMod val="75000"/>
                  </a:schemeClr>
                </a:solidFill>
                <a:highlight>
                  <a:srgbClr val="F4EBE8"/>
                </a:highlight>
              </a:rPr>
              <a:t>heavily anchored by U.S. talent</a:t>
            </a:r>
            <a:r>
              <a:rPr lang="en-US" sz="1400" dirty="0">
                <a:solidFill>
                  <a:schemeClr val="tx2">
                    <a:lumMod val="75000"/>
                  </a:schemeClr>
                </a:solidFill>
                <a:highlight>
                  <a:srgbClr val="F4EBE8"/>
                </a:highlight>
              </a:rPr>
              <a:t> across every position, with Germany being the next strongest contributor in terms of balanced positional spread.</a:t>
            </a:r>
          </a:p>
        </p:txBody>
      </p:sp>
    </p:spTree>
    <p:extLst>
      <p:ext uri="{BB962C8B-B14F-4D97-AF65-F5344CB8AC3E}">
        <p14:creationId xmlns:p14="http://schemas.microsoft.com/office/powerpoint/2010/main" val="23985030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6F3D20-2309-63AE-98EC-B0B3901292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smtClean="0"/>
              <a:t>13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D99E0B8-E907-B063-5006-1AC4BB8FC7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Football Analysis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F9A2F75-9D02-3ED8-071B-99FC210DE1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2025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4F4CF7C7-0CD9-8ECC-7543-62BDDB1D76D2}"/>
              </a:ext>
            </a:extLst>
          </p:cNvPr>
          <p:cNvSpPr/>
          <p:nvPr/>
        </p:nvSpPr>
        <p:spPr>
          <a:xfrm>
            <a:off x="8875553" y="1356920"/>
            <a:ext cx="3251518" cy="4408414"/>
          </a:xfrm>
          <a:prstGeom prst="roundRect">
            <a:avLst/>
          </a:prstGeom>
          <a:solidFill>
            <a:srgbClr val="00206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In Domestic Leagues, Scoring many goals as many matches are conducted when compared to International games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2013 is huge year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, many peoples watched as a person , many goals in that particular year 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Many Clubs score goals in home match as they are familiar with ground when compared to away grounds</a:t>
            </a:r>
            <a:endParaRPr lang="en-IN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8A74CDE-7D3E-2EF9-F955-DCF006654A98}"/>
              </a:ext>
            </a:extLst>
          </p:cNvPr>
          <p:cNvSpPr txBox="1"/>
          <p:nvPr/>
        </p:nvSpPr>
        <p:spPr>
          <a:xfrm>
            <a:off x="207542" y="49851"/>
            <a:ext cx="810171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Century Gothic" panose="020B0502020202020204" pitchFamily="34" charset="0"/>
              </a:rPr>
              <a:t>Analysis Dashboard</a:t>
            </a:r>
            <a:endParaRPr lang="en-IN" sz="3600" dirty="0">
              <a:latin typeface="Century Gothic" panose="020B0502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B3058C1-159B-AB76-7364-768ECB3038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834" y="779432"/>
            <a:ext cx="8498049" cy="5528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0234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C8BAB5B-205E-28C1-ABBC-4011A4F5F5F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88" y="0"/>
            <a:ext cx="12192000" cy="68580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6F3D20-2309-63AE-98EC-B0B3901292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smtClean="0">
                <a:solidFill>
                  <a:schemeClr val="bg1"/>
                </a:solidFill>
              </a:rPr>
              <a:t>14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D99E0B8-E907-B063-5006-1AC4BB8FC7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Football Analysis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F9A2F75-9D02-3ED8-071B-99FC210DE1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2025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8A74CDE-7D3E-2EF9-F955-DCF006654A98}"/>
              </a:ext>
            </a:extLst>
          </p:cNvPr>
          <p:cNvSpPr txBox="1"/>
          <p:nvPr/>
        </p:nvSpPr>
        <p:spPr>
          <a:xfrm>
            <a:off x="5190601" y="-84373"/>
            <a:ext cx="428895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Century Gothic" panose="020B0502020202020204" pitchFamily="34" charset="0"/>
              </a:rPr>
              <a:t>Business Insights</a:t>
            </a:r>
            <a:endParaRPr lang="en-IN" sz="40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681EBF65-02BC-B7B5-4685-9898931E6AC2}"/>
              </a:ext>
            </a:extLst>
          </p:cNvPr>
          <p:cNvSpPr/>
          <p:nvPr/>
        </p:nvSpPr>
        <p:spPr>
          <a:xfrm>
            <a:off x="7172587" y="2994870"/>
            <a:ext cx="5662569" cy="3406034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9012230D-AE86-C99F-CED2-A948B9959597}"/>
              </a:ext>
            </a:extLst>
          </p:cNvPr>
          <p:cNvSpPr/>
          <p:nvPr/>
        </p:nvSpPr>
        <p:spPr>
          <a:xfrm>
            <a:off x="7952763" y="2567381"/>
            <a:ext cx="4739780" cy="3095188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8E28004-69C6-9639-1C8F-2B123E8CCDF8}"/>
              </a:ext>
            </a:extLst>
          </p:cNvPr>
          <p:cNvSpPr/>
          <p:nvPr/>
        </p:nvSpPr>
        <p:spPr>
          <a:xfrm>
            <a:off x="176309" y="1463931"/>
            <a:ext cx="2189387" cy="1157681"/>
          </a:xfrm>
          <a:prstGeom prst="ellipse">
            <a:avLst/>
          </a:prstGeom>
          <a:solidFill>
            <a:schemeClr val="accent3">
              <a:alpha val="50000"/>
            </a:schemeClr>
          </a:solidFill>
          <a:ln w="19050"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Reduce reliance on aging players by investing in scouting and academies</a:t>
            </a:r>
            <a:endParaRPr lang="en-IN" sz="1400" b="1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28433CB-A98B-59F8-7106-3092BAC8CB51}"/>
              </a:ext>
            </a:extLst>
          </p:cNvPr>
          <p:cNvSpPr/>
          <p:nvPr/>
        </p:nvSpPr>
        <p:spPr>
          <a:xfrm>
            <a:off x="2260903" y="4114975"/>
            <a:ext cx="1870605" cy="1092105"/>
          </a:xfrm>
          <a:prstGeom prst="ellipse">
            <a:avLst/>
          </a:prstGeom>
          <a:solidFill>
            <a:schemeClr val="accent3">
              <a:alpha val="50000"/>
            </a:schemeClr>
          </a:solidFill>
          <a:ln w="19050"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Renew or offload expiring players quickly to avoid free losses</a:t>
            </a:r>
            <a:endParaRPr lang="en-IN" sz="1400" b="1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8AE85EE-E1B5-CAD5-C6DB-18C53085165F}"/>
              </a:ext>
            </a:extLst>
          </p:cNvPr>
          <p:cNvSpPr/>
          <p:nvPr/>
        </p:nvSpPr>
        <p:spPr>
          <a:xfrm>
            <a:off x="7354082" y="3243621"/>
            <a:ext cx="2064672" cy="1242948"/>
          </a:xfrm>
          <a:prstGeom prst="ellipse">
            <a:avLst/>
          </a:prstGeom>
          <a:solidFill>
            <a:schemeClr val="accent2">
              <a:alpha val="50000"/>
            </a:schemeClr>
          </a:solidFill>
          <a:ln w="19050"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rgbClr val="FFFF00"/>
                </a:solidFill>
              </a:rPr>
              <a:t>Market top players (Johannsson, Pulisic) while developing backup scorers</a:t>
            </a:r>
            <a:endParaRPr lang="en-IN" sz="1400" b="1" dirty="0">
              <a:solidFill>
                <a:srgbClr val="FFFF00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176ED8A-DD19-41D9-345D-4AF8AEB192AC}"/>
              </a:ext>
            </a:extLst>
          </p:cNvPr>
          <p:cNvSpPr/>
          <p:nvPr/>
        </p:nvSpPr>
        <p:spPr>
          <a:xfrm>
            <a:off x="1382365" y="2705985"/>
            <a:ext cx="1870606" cy="1168449"/>
          </a:xfrm>
          <a:prstGeom prst="ellipse">
            <a:avLst/>
          </a:prstGeom>
          <a:solidFill>
            <a:schemeClr val="accent2">
              <a:alpha val="50000"/>
            </a:schemeClr>
          </a:solidFill>
          <a:ln w="19050"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rgbClr val="FFFF00"/>
                </a:solidFill>
              </a:rPr>
              <a:t>Focus on Saturday + mid-week prime slots for maximum revenue.</a:t>
            </a:r>
            <a:endParaRPr lang="en-IN" sz="1400" b="1" dirty="0">
              <a:solidFill>
                <a:srgbClr val="FFFF00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B17DA0A-253B-E89C-16C8-5F18B4DD7A1D}"/>
              </a:ext>
            </a:extLst>
          </p:cNvPr>
          <p:cNvSpPr/>
          <p:nvPr/>
        </p:nvSpPr>
        <p:spPr>
          <a:xfrm>
            <a:off x="5542956" y="4322191"/>
            <a:ext cx="1870605" cy="1092105"/>
          </a:xfrm>
          <a:prstGeom prst="ellipse">
            <a:avLst/>
          </a:prstGeom>
          <a:solidFill>
            <a:schemeClr val="accent3">
              <a:alpha val="50000"/>
            </a:schemeClr>
          </a:solidFill>
          <a:ln w="19050"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Use Random Forest model for accurate player valuations</a:t>
            </a:r>
            <a:endParaRPr lang="en-IN" sz="1400" b="1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C1F0ADF-2FF7-F1C6-7375-C47790D1D35D}"/>
              </a:ext>
            </a:extLst>
          </p:cNvPr>
          <p:cNvSpPr/>
          <p:nvPr/>
        </p:nvSpPr>
        <p:spPr>
          <a:xfrm>
            <a:off x="19293" y="4798719"/>
            <a:ext cx="2273277" cy="1168448"/>
          </a:xfrm>
          <a:prstGeom prst="ellipse">
            <a:avLst/>
          </a:prstGeom>
          <a:solidFill>
            <a:schemeClr val="dk1">
              <a:alpha val="50000"/>
            </a:schemeClr>
          </a:solidFill>
          <a:ln w="19050"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Boost digital presence and fan experiences to regain pre-2020 attendance levels</a:t>
            </a:r>
            <a:r>
              <a:rPr lang="en-US" sz="1400" dirty="0"/>
              <a:t>.</a:t>
            </a:r>
            <a:endParaRPr lang="en-IN" sz="1400" b="1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95C451A-CC00-9ABA-A354-B6E5397BE959}"/>
              </a:ext>
            </a:extLst>
          </p:cNvPr>
          <p:cNvSpPr/>
          <p:nvPr/>
        </p:nvSpPr>
        <p:spPr>
          <a:xfrm>
            <a:off x="9367216" y="4076911"/>
            <a:ext cx="2359264" cy="1276413"/>
          </a:xfrm>
          <a:prstGeom prst="ellipse">
            <a:avLst/>
          </a:prstGeom>
          <a:solidFill>
            <a:schemeClr val="dk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Leverage U.S. dominance for local fan campaigns, diversify for international fanbase.</a:t>
            </a:r>
            <a:endParaRPr lang="en-IN" sz="1400" b="1" dirty="0">
              <a:solidFill>
                <a:srgbClr val="FFFF00"/>
              </a:solidFill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76909E9-DC9A-1A05-902F-D663951850BB}"/>
              </a:ext>
            </a:extLst>
          </p:cNvPr>
          <p:cNvSpPr/>
          <p:nvPr/>
        </p:nvSpPr>
        <p:spPr>
          <a:xfrm>
            <a:off x="9373748" y="2026099"/>
            <a:ext cx="2189387" cy="1157681"/>
          </a:xfrm>
          <a:prstGeom prst="ellipse">
            <a:avLst/>
          </a:prstGeom>
          <a:solidFill>
            <a:schemeClr val="accent3">
              <a:alpha val="50000"/>
            </a:schemeClr>
          </a:solidFill>
          <a:ln w="19050"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Expand scouting to Europe/Latin America for competitive edge</a:t>
            </a:r>
            <a:endParaRPr lang="en-IN" sz="1400" b="1" dirty="0"/>
          </a:p>
        </p:txBody>
      </p:sp>
    </p:spTree>
    <p:extLst>
      <p:ext uri="{BB962C8B-B14F-4D97-AF65-F5344CB8AC3E}">
        <p14:creationId xmlns:p14="http://schemas.microsoft.com/office/powerpoint/2010/main" val="22389142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16E8D-F725-5549-D79B-2197F3311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9900" y="2246853"/>
            <a:ext cx="6473952" cy="1901952"/>
          </a:xfrm>
        </p:spPr>
        <p:txBody>
          <a:bodyPr/>
          <a:lstStyle/>
          <a:p>
            <a:r>
              <a:rPr lang="en-US" sz="8000" dirty="0"/>
              <a:t>THANK YOU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9D02FC-1940-72AB-8671-0839E2CF024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“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AB13DEF-ED86-6E5A-5AD2-C9B364E4A2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7814" y="5205927"/>
            <a:ext cx="2340864" cy="585216"/>
          </a:xfrm>
        </p:spPr>
        <p:txBody>
          <a:bodyPr/>
          <a:lstStyle/>
          <a:p>
            <a:r>
              <a:rPr lang="en-US" altLang="zh-CN" dirty="0"/>
              <a:t>Saravanan S</a:t>
            </a:r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86FC47-3017-DA16-F8BF-CBFF553CB9F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”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07AC1F3-FBD2-24FF-608E-1D301D279213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838200" y="6400904"/>
            <a:ext cx="365760" cy="246888"/>
          </a:xfrm>
        </p:spPr>
        <p:txBody>
          <a:bodyPr/>
          <a:lstStyle/>
          <a:p>
            <a:fld id="{8D0AFDD5-844D-364D-8AEC-50CF4D36D55D}" type="slidenum">
              <a:rPr lang="en-US" smtClean="0">
                <a:solidFill>
                  <a:schemeClr val="bg1"/>
                </a:solidFill>
              </a:rPr>
              <a:pPr/>
              <a:t>15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4C00235-80DB-8E65-4FFA-23DF4C0DE0E6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5364480" y="6400904"/>
            <a:ext cx="1463040" cy="246888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Football Analysis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A0E4D9-A114-4773-6B3B-37FA10EAB08F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10629145" y="6400904"/>
            <a:ext cx="640080" cy="246888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2025</a:t>
            </a:r>
          </a:p>
        </p:txBody>
      </p:sp>
    </p:spTree>
    <p:extLst>
      <p:ext uri="{BB962C8B-B14F-4D97-AF65-F5344CB8AC3E}">
        <p14:creationId xmlns:p14="http://schemas.microsoft.com/office/powerpoint/2010/main" val="6132889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65BC0F7-9BAB-2ADE-CF39-1304726208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4064" y="1232176"/>
            <a:ext cx="5038344" cy="973792"/>
          </a:xfrm>
        </p:spPr>
        <p:txBody>
          <a:bodyPr/>
          <a:lstStyle/>
          <a:p>
            <a:r>
              <a:rPr lang="en-US" sz="5400" dirty="0"/>
              <a:t>Introduction</a:t>
            </a:r>
            <a:br>
              <a:rPr lang="en-US" dirty="0">
                <a:sym typeface="DM Sans Medium"/>
              </a:rPr>
            </a:b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825C49-A1AB-D377-2071-D29B1E667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962400" y="6400904"/>
            <a:ext cx="365760" cy="246888"/>
          </a:xfrm>
        </p:spPr>
        <p:txBody>
          <a:bodyPr/>
          <a:lstStyle/>
          <a:p>
            <a:fld id="{8D0AFDD5-844D-364D-8AEC-50CF4D36D55D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4E814E97-AF39-125E-0B54-4E4128D34B6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21600" r="21600"/>
          <a:stretch/>
        </p:blipFill>
        <p:spPr>
          <a:xfrm>
            <a:off x="8296656" y="0"/>
            <a:ext cx="3895344" cy="6858000"/>
          </a:xfrm>
        </p:spPr>
      </p:pic>
      <p:sp>
        <p:nvSpPr>
          <p:cNvPr id="5" name="Rectangle 2">
            <a:extLst>
              <a:ext uri="{FF2B5EF4-FFF2-40B4-BE49-F238E27FC236}">
                <a16:creationId xmlns:a16="http://schemas.microsoft.com/office/drawing/2014/main" id="{8E72989F-6DC0-3FAD-3F5D-3AACBEDB1B54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389887" y="2052080"/>
            <a:ext cx="5698809" cy="3477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This project analyzes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football match data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using Python, SQL, Tableau, and Excel.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sz="2000" b="1" dirty="0"/>
              <a:t>Python </a:t>
            </a:r>
            <a:r>
              <a:rPr lang="en-US" altLang="en-US" sz="2000" dirty="0"/>
              <a:t>used for Data Preprocessing, merging, ML Analysis</a:t>
            </a:r>
            <a:endParaRPr kumimoji="0" lang="en-US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SQL queries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are used to extract insights on referees, teams, players, goals, and match outcomes.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Results are exported to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Excel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for structured reporting.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Tableau dashboards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provide interactive visualizations for deeper analysis.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Aim: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Demonstrate skills in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data extraction, visualization, and deriving actionable business insights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7800028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768D10-52FC-614F-89A5-4F793BEFE8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599" y="269874"/>
            <a:ext cx="5253691" cy="1391146"/>
          </a:xfrm>
        </p:spPr>
        <p:txBody>
          <a:bodyPr/>
          <a:lstStyle/>
          <a:p>
            <a:r>
              <a:rPr lang="en-US" sz="4000" dirty="0"/>
              <a:t>Dataset Overview &amp; Objectives</a:t>
            </a:r>
          </a:p>
        </p:txBody>
      </p:sp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1AA3A0A8-F2C4-4E9E-F193-425FD8EA094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21429" r="21429"/>
          <a:stretch/>
        </p:blipFill>
        <p:spPr>
          <a:xfrm>
            <a:off x="5001768" y="420624"/>
            <a:ext cx="5897880" cy="5897880"/>
          </a:xfr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1CAB751-C745-F6D8-ADCB-162230E0114E}"/>
              </a:ext>
            </a:extLst>
          </p:cNvPr>
          <p:cNvSpPr/>
          <p:nvPr/>
        </p:nvSpPr>
        <p:spPr>
          <a:xfrm>
            <a:off x="190764" y="1780059"/>
            <a:ext cx="4481904" cy="4897577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chemeClr val="tx1"/>
                </a:solidFill>
              </a:rPr>
              <a:t>Data Overview</a:t>
            </a:r>
            <a:endParaRPr lang="en-US" sz="1600" dirty="0">
              <a:solidFill>
                <a:schemeClr val="tx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Dataset contains football match records with details such as: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Clubs (home &amp; away)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Players, referees, and match officials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Goals scored (home vs away)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Match outcomes (win/loss/draw)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Cleaned and structured data stored in SQL tables.</a:t>
            </a:r>
          </a:p>
          <a:p>
            <a:endParaRPr lang="en-US" sz="1600" dirty="0">
              <a:solidFill>
                <a:schemeClr val="tx1"/>
              </a:solidFill>
            </a:endParaRPr>
          </a:p>
          <a:p>
            <a:r>
              <a:rPr lang="en-US" sz="1600" b="1" dirty="0">
                <a:solidFill>
                  <a:schemeClr val="tx1"/>
                </a:solidFill>
              </a:rPr>
              <a:t>Objectives</a:t>
            </a:r>
            <a:endParaRPr lang="en-US" sz="1600" dirty="0">
              <a:solidFill>
                <a:schemeClr val="tx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Extract key performance insights using SQL queries.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Identify referee bias, team strengths, and scoring trends.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Summarize results in Excel dashboards for easy interpretation.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Provide actionable findings for sports analytics and decision-making</a:t>
            </a:r>
            <a:r>
              <a:rPr lang="en-US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52263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lide Number Placeholder 38">
            <a:extLst>
              <a:ext uri="{FF2B5EF4-FFF2-40B4-BE49-F238E27FC236}">
                <a16:creationId xmlns:a16="http://schemas.microsoft.com/office/drawing/2014/main" id="{AA30FCA2-80C6-CF3C-F17C-360C7DCD83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8" name="Footer Placeholder 37">
            <a:extLst>
              <a:ext uri="{FF2B5EF4-FFF2-40B4-BE49-F238E27FC236}">
                <a16:creationId xmlns:a16="http://schemas.microsoft.com/office/drawing/2014/main" id="{C52926D2-18D2-AED1-3AE7-6A591CC185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Football Analysis</a:t>
            </a:r>
          </a:p>
        </p:txBody>
      </p:sp>
      <p:sp>
        <p:nvSpPr>
          <p:cNvPr id="37" name="Date Placeholder 36">
            <a:extLst>
              <a:ext uri="{FF2B5EF4-FFF2-40B4-BE49-F238E27FC236}">
                <a16:creationId xmlns:a16="http://schemas.microsoft.com/office/drawing/2014/main" id="{FC12385A-2C7F-F62F-660D-F6C459FC1D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2025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574E8C5-54FB-97A4-CBE1-A7CF434D3D35}"/>
              </a:ext>
            </a:extLst>
          </p:cNvPr>
          <p:cNvSpPr/>
          <p:nvPr/>
        </p:nvSpPr>
        <p:spPr>
          <a:xfrm>
            <a:off x="461394" y="1929468"/>
            <a:ext cx="11560030" cy="4068660"/>
          </a:xfrm>
          <a:prstGeom prst="rect">
            <a:avLst/>
          </a:prstGeom>
          <a:solidFill>
            <a:srgbClr val="264653"/>
          </a:solidFill>
          <a:ln>
            <a:solidFill>
              <a:srgbClr val="2646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2B915B6-4596-BBBE-1A78-B716199945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0936" y="0"/>
            <a:ext cx="3761064" cy="640090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32E937A-BDD3-AEBF-5BD5-667E3C924E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583" y="749304"/>
            <a:ext cx="5342441" cy="344595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EB46113-888C-EE89-E3E2-18AF268846AD}"/>
              </a:ext>
            </a:extLst>
          </p:cNvPr>
          <p:cNvSpPr txBox="1"/>
          <p:nvPr/>
        </p:nvSpPr>
        <p:spPr>
          <a:xfrm>
            <a:off x="142613" y="144921"/>
            <a:ext cx="609879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1">
                    <a:lumMod val="95000"/>
                  </a:schemeClr>
                </a:solidFill>
                <a:latin typeface="Century Gothic" panose="020B0502020202020204" pitchFamily="34" charset="0"/>
              </a:rPr>
              <a:t>Top Performance</a:t>
            </a:r>
            <a:endParaRPr lang="en-IN" sz="2400" b="1" dirty="0">
              <a:solidFill>
                <a:schemeClr val="bg1">
                  <a:lumMod val="9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2FC01210-03BC-83C7-06C8-E45469E55138}"/>
              </a:ext>
            </a:extLst>
          </p:cNvPr>
          <p:cNvSpPr/>
          <p:nvPr/>
        </p:nvSpPr>
        <p:spPr>
          <a:xfrm>
            <a:off x="184731" y="4421697"/>
            <a:ext cx="7868874" cy="1836489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Aron Johannsson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leads by a huge margin with 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57 goals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, establishing himself as the team’s key striker and most consistent finisher.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Jozy Altidore (32 goals)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and 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Christian Pulisic (30 goals)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form the strong supporting core, showing solid attacking impact.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Fabian Johnson (18)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and 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Bobby Wood (15)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contribute important goals, ensuring depth in the squad’s offensive capability.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Insight: While Aron Johannsson is the clear star, the gap suggests a need for 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broader goal distribution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to reduce dependency on a single player.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A1D630-33C7-7F0D-0A05-EB6E1954E1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6601" y="1784996"/>
            <a:ext cx="1841837" cy="235110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579173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lide Number Placeholder 38">
            <a:extLst>
              <a:ext uri="{FF2B5EF4-FFF2-40B4-BE49-F238E27FC236}">
                <a16:creationId xmlns:a16="http://schemas.microsoft.com/office/drawing/2014/main" id="{AA30FCA2-80C6-CF3C-F17C-360C7DCD83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8" name="Footer Placeholder 37">
            <a:extLst>
              <a:ext uri="{FF2B5EF4-FFF2-40B4-BE49-F238E27FC236}">
                <a16:creationId xmlns:a16="http://schemas.microsoft.com/office/drawing/2014/main" id="{C52926D2-18D2-AED1-3AE7-6A591CC185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Football Analysis</a:t>
            </a:r>
          </a:p>
        </p:txBody>
      </p:sp>
      <p:sp>
        <p:nvSpPr>
          <p:cNvPr id="37" name="Date Placeholder 36">
            <a:extLst>
              <a:ext uri="{FF2B5EF4-FFF2-40B4-BE49-F238E27FC236}">
                <a16:creationId xmlns:a16="http://schemas.microsoft.com/office/drawing/2014/main" id="{FC12385A-2C7F-F62F-660D-F6C459FC1D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2025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574E8C5-54FB-97A4-CBE1-A7CF434D3D35}"/>
              </a:ext>
            </a:extLst>
          </p:cNvPr>
          <p:cNvSpPr/>
          <p:nvPr/>
        </p:nvSpPr>
        <p:spPr>
          <a:xfrm>
            <a:off x="461394" y="1929468"/>
            <a:ext cx="11560030" cy="4068660"/>
          </a:xfrm>
          <a:prstGeom prst="rect">
            <a:avLst/>
          </a:prstGeom>
          <a:solidFill>
            <a:srgbClr val="264653"/>
          </a:solidFill>
          <a:ln>
            <a:solidFill>
              <a:srgbClr val="2646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5649A3F7-354F-7927-CC01-F31E2BC03F75}"/>
              </a:ext>
            </a:extLst>
          </p:cNvPr>
          <p:cNvSpPr/>
          <p:nvPr/>
        </p:nvSpPr>
        <p:spPr>
          <a:xfrm>
            <a:off x="6646879" y="1790589"/>
            <a:ext cx="5167617" cy="3658606"/>
          </a:xfrm>
          <a:prstGeom prst="roundRect">
            <a:avLst/>
          </a:prstGeom>
          <a:solidFill>
            <a:schemeClr val="tx2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latin typeface="+mj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latin typeface="+mj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+mj-lt"/>
              </a:rPr>
              <a:t>Young players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+mj-lt"/>
              </a:rPr>
              <a:t>(21–25 years)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+mj-lt"/>
              </a:rPr>
              <a:t>contributed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+mj-lt"/>
              </a:rPr>
              <a:t>10 goals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+mj-lt"/>
              </a:rPr>
              <a:t>, while mid-career players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+mj-lt"/>
              </a:rPr>
              <a:t>(26–30 years)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+mj-lt"/>
              </a:rPr>
              <a:t> scored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+mj-lt"/>
              </a:rPr>
              <a:t>28 goals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+mj-lt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latin typeface="+mj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+mj-lt"/>
              </a:rPr>
              <a:t>Peak goal scoring happens between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+mj-lt"/>
              </a:rPr>
              <a:t>31–40 years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+mj-lt"/>
              </a:rPr>
              <a:t>, with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+mj-lt"/>
              </a:rPr>
              <a:t>250 goals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+mj-lt"/>
              </a:rPr>
              <a:t>(31–35)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+mj-lt"/>
              </a:rPr>
              <a:t> and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+mj-lt"/>
              </a:rPr>
              <a:t>234 goals (36–40)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+mj-lt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latin typeface="+mj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+mj-lt"/>
              </a:rPr>
              <a:t>Surprisingly, players aged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+mj-lt"/>
              </a:rPr>
              <a:t>40+ scored 560 goals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+mj-lt"/>
              </a:rPr>
              <a:t>, highlighting the strong contribution of senior/experienced players, possibly due to tactical play, positioning, and leadership on field.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lt"/>
              <a:cs typeface="Arial" panose="020B0604020202020204" pitchFamily="34" charset="0"/>
            </a:endParaRPr>
          </a:p>
          <a:p>
            <a:pPr algn="ctr"/>
            <a:endParaRPr lang="en-IN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633444-B3D6-AD51-3723-8DDDC13EF7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915" y="1738705"/>
            <a:ext cx="5276850" cy="37623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E1A81F3-E1C6-061C-A94A-DC7083E1FD9B}"/>
              </a:ext>
            </a:extLst>
          </p:cNvPr>
          <p:cNvSpPr txBox="1"/>
          <p:nvPr/>
        </p:nvSpPr>
        <p:spPr>
          <a:xfrm>
            <a:off x="461394" y="330987"/>
            <a:ext cx="810171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bg1">
                    <a:lumMod val="95000"/>
                  </a:schemeClr>
                </a:solidFill>
                <a:latin typeface="Century Gothic" panose="020B0502020202020204" pitchFamily="34" charset="0"/>
              </a:rPr>
              <a:t>Age Wise Performance</a:t>
            </a:r>
            <a:endParaRPr lang="en-IN" sz="3600" b="1" dirty="0">
              <a:solidFill>
                <a:schemeClr val="bg1">
                  <a:lumMod val="95000"/>
                </a:schemeClr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76191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lide Number Placeholder 38">
            <a:extLst>
              <a:ext uri="{FF2B5EF4-FFF2-40B4-BE49-F238E27FC236}">
                <a16:creationId xmlns:a16="http://schemas.microsoft.com/office/drawing/2014/main" id="{AA30FCA2-80C6-CF3C-F17C-360C7DCD83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8" name="Footer Placeholder 37">
            <a:extLst>
              <a:ext uri="{FF2B5EF4-FFF2-40B4-BE49-F238E27FC236}">
                <a16:creationId xmlns:a16="http://schemas.microsoft.com/office/drawing/2014/main" id="{C52926D2-18D2-AED1-3AE7-6A591CC185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Football Analysis</a:t>
            </a:r>
          </a:p>
        </p:txBody>
      </p:sp>
      <p:sp>
        <p:nvSpPr>
          <p:cNvPr id="37" name="Date Placeholder 36">
            <a:extLst>
              <a:ext uri="{FF2B5EF4-FFF2-40B4-BE49-F238E27FC236}">
                <a16:creationId xmlns:a16="http://schemas.microsoft.com/office/drawing/2014/main" id="{FC12385A-2C7F-F62F-660D-F6C459FC1D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2025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574E8C5-54FB-97A4-CBE1-A7CF434D3D35}"/>
              </a:ext>
            </a:extLst>
          </p:cNvPr>
          <p:cNvSpPr/>
          <p:nvPr/>
        </p:nvSpPr>
        <p:spPr>
          <a:xfrm>
            <a:off x="461394" y="1929468"/>
            <a:ext cx="11560030" cy="4068660"/>
          </a:xfrm>
          <a:prstGeom prst="rect">
            <a:avLst/>
          </a:prstGeom>
          <a:solidFill>
            <a:srgbClr val="264653"/>
          </a:solidFill>
          <a:ln>
            <a:solidFill>
              <a:srgbClr val="2646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B46113-888C-EE89-E3E2-18AF268846AD}"/>
              </a:ext>
            </a:extLst>
          </p:cNvPr>
          <p:cNvSpPr txBox="1"/>
          <p:nvPr/>
        </p:nvSpPr>
        <p:spPr>
          <a:xfrm>
            <a:off x="142613" y="144921"/>
            <a:ext cx="609879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1">
                    <a:lumMod val="95000"/>
                  </a:schemeClr>
                </a:solidFill>
                <a:latin typeface="Century Gothic" panose="020B0502020202020204" pitchFamily="34" charset="0"/>
              </a:rPr>
              <a:t>Audience Analysis</a:t>
            </a:r>
            <a:endParaRPr lang="en-IN" sz="2400" b="1" dirty="0">
              <a:solidFill>
                <a:schemeClr val="bg1">
                  <a:lumMod val="9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2FC01210-03BC-83C7-06C8-E45469E55138}"/>
              </a:ext>
            </a:extLst>
          </p:cNvPr>
          <p:cNvSpPr/>
          <p:nvPr/>
        </p:nvSpPr>
        <p:spPr>
          <a:xfrm>
            <a:off x="142613" y="4480473"/>
            <a:ext cx="7868874" cy="183648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Saturday matches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attract the highest average crowd (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33,765 spectators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), followed by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Tuesday (31,840)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and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Wednesday (30,867)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Friday and Sunday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maintain moderate numbers (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27,104 and 24,823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respectively).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Monday matches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see the lowest attendance (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19,305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), likely due to weekday commitments.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Insights: Scheduling high-profile matches on weekends or mid-week may maximize fan turnout.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138A91E-F4DC-8653-1F44-A1F3FABB6E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613" y="1098175"/>
            <a:ext cx="4509349" cy="297952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144C0FC-3689-1B36-7D5B-4741CD467C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8565" y="0"/>
            <a:ext cx="3640822" cy="640090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328F842-626E-7225-2C8D-67FBB4BCEE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0743" y="1610634"/>
            <a:ext cx="2681273" cy="221147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535310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lide Number Placeholder 38">
            <a:extLst>
              <a:ext uri="{FF2B5EF4-FFF2-40B4-BE49-F238E27FC236}">
                <a16:creationId xmlns:a16="http://schemas.microsoft.com/office/drawing/2014/main" id="{AA30FCA2-80C6-CF3C-F17C-360C7DCD83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8" name="Footer Placeholder 37">
            <a:extLst>
              <a:ext uri="{FF2B5EF4-FFF2-40B4-BE49-F238E27FC236}">
                <a16:creationId xmlns:a16="http://schemas.microsoft.com/office/drawing/2014/main" id="{C52926D2-18D2-AED1-3AE7-6A591CC185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Football Analysis</a:t>
            </a:r>
          </a:p>
        </p:txBody>
      </p:sp>
      <p:sp>
        <p:nvSpPr>
          <p:cNvPr id="37" name="Date Placeholder 36">
            <a:extLst>
              <a:ext uri="{FF2B5EF4-FFF2-40B4-BE49-F238E27FC236}">
                <a16:creationId xmlns:a16="http://schemas.microsoft.com/office/drawing/2014/main" id="{FC12385A-2C7F-F62F-660D-F6C459FC1D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2025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574E8C5-54FB-97A4-CBE1-A7CF434D3D35}"/>
              </a:ext>
            </a:extLst>
          </p:cNvPr>
          <p:cNvSpPr/>
          <p:nvPr/>
        </p:nvSpPr>
        <p:spPr>
          <a:xfrm>
            <a:off x="461394" y="1929468"/>
            <a:ext cx="11560030" cy="4068660"/>
          </a:xfrm>
          <a:prstGeom prst="rect">
            <a:avLst/>
          </a:prstGeom>
          <a:solidFill>
            <a:srgbClr val="264653"/>
          </a:solidFill>
          <a:ln>
            <a:solidFill>
              <a:srgbClr val="2646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B46113-888C-EE89-E3E2-18AF268846AD}"/>
              </a:ext>
            </a:extLst>
          </p:cNvPr>
          <p:cNvSpPr txBox="1"/>
          <p:nvPr/>
        </p:nvSpPr>
        <p:spPr>
          <a:xfrm>
            <a:off x="67112" y="40006"/>
            <a:ext cx="609879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1">
                    <a:lumMod val="95000"/>
                  </a:schemeClr>
                </a:solidFill>
                <a:latin typeface="Century Gothic" panose="020B0502020202020204" pitchFamily="34" charset="0"/>
              </a:rPr>
              <a:t>Year wise Goals &amp; </a:t>
            </a:r>
            <a:r>
              <a:rPr lang="en-US" sz="2800" b="1" dirty="0">
                <a:solidFill>
                  <a:schemeClr val="bg1">
                    <a:lumMod val="95000"/>
                  </a:schemeClr>
                </a:solidFill>
                <a:latin typeface="Century Gothic" panose="020B0502020202020204" pitchFamily="34" charset="0"/>
              </a:rPr>
              <a:t>Attendance</a:t>
            </a:r>
            <a:endParaRPr lang="en-IN" sz="2400" b="1" dirty="0">
              <a:solidFill>
                <a:schemeClr val="bg1">
                  <a:lumMod val="9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2" name="Rectangle: Single Corner Rounded 1">
            <a:extLst>
              <a:ext uri="{FF2B5EF4-FFF2-40B4-BE49-F238E27FC236}">
                <a16:creationId xmlns:a16="http://schemas.microsoft.com/office/drawing/2014/main" id="{BA8182D3-07BD-1C30-73D8-D30B4655A2D7}"/>
              </a:ext>
            </a:extLst>
          </p:cNvPr>
          <p:cNvSpPr/>
          <p:nvPr/>
        </p:nvSpPr>
        <p:spPr>
          <a:xfrm>
            <a:off x="7424132" y="1682149"/>
            <a:ext cx="4547252" cy="4517367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From </a:t>
            </a:r>
            <a:r>
              <a:rPr lang="en-US" b="1" dirty="0">
                <a:solidFill>
                  <a:schemeClr val="tx1"/>
                </a:solidFill>
              </a:rPr>
              <a:t>2012 to 2019</a:t>
            </a:r>
            <a:r>
              <a:rPr lang="en-US" dirty="0">
                <a:solidFill>
                  <a:schemeClr val="tx1"/>
                </a:solidFill>
              </a:rPr>
              <a:t>, both </a:t>
            </a:r>
            <a:r>
              <a:rPr lang="en-US" b="1" dirty="0">
                <a:solidFill>
                  <a:schemeClr val="tx1"/>
                </a:solidFill>
              </a:rPr>
              <a:t>stadium attendance and goals scored</a:t>
            </a:r>
            <a:r>
              <a:rPr lang="en-US" dirty="0">
                <a:solidFill>
                  <a:schemeClr val="tx1"/>
                </a:solidFill>
              </a:rPr>
              <a:t> followed fluctuating but noticeable cycles — with </a:t>
            </a:r>
            <a:r>
              <a:rPr lang="en-US" b="1" dirty="0">
                <a:solidFill>
                  <a:schemeClr val="tx1"/>
                </a:solidFill>
              </a:rPr>
              <a:t>2013 and 2017 standing out as peak years</a:t>
            </a:r>
            <a:r>
              <a:rPr lang="en-US" dirty="0">
                <a:solidFill>
                  <a:schemeClr val="tx1"/>
                </a:solidFill>
              </a:rPr>
              <a:t>, showing record fan engagement (15M+) and high goal outputs (1,632 in 2013, 1,376 in 2017). The mid-phase (</a:t>
            </a:r>
            <a:r>
              <a:rPr lang="en-US" b="1" dirty="0">
                <a:solidFill>
                  <a:schemeClr val="tx1"/>
                </a:solidFill>
              </a:rPr>
              <a:t>2014–2015</a:t>
            </a:r>
            <a:r>
              <a:rPr lang="en-US" dirty="0">
                <a:solidFill>
                  <a:schemeClr val="tx1"/>
                </a:solidFill>
              </a:rPr>
              <a:t>) saw dips in both attendance (11M) and goals (927–1,008), indicating quieter seasons. Recovery was evident in </a:t>
            </a:r>
            <a:r>
              <a:rPr lang="en-US" b="1" dirty="0">
                <a:solidFill>
                  <a:schemeClr val="tx1"/>
                </a:solidFill>
              </a:rPr>
              <a:t>2016–2019</a:t>
            </a:r>
            <a:r>
              <a:rPr lang="en-US" dirty="0">
                <a:solidFill>
                  <a:schemeClr val="tx1"/>
                </a:solidFill>
              </a:rPr>
              <a:t>, where attendance stabilized around </a:t>
            </a:r>
            <a:r>
              <a:rPr lang="en-US" b="1" dirty="0">
                <a:solidFill>
                  <a:schemeClr val="tx1"/>
                </a:solidFill>
              </a:rPr>
              <a:t>13–14M</a:t>
            </a:r>
            <a:r>
              <a:rPr lang="en-US" dirty="0">
                <a:solidFill>
                  <a:schemeClr val="tx1"/>
                </a:solidFill>
              </a:rPr>
              <a:t> and goals ranged from </a:t>
            </a:r>
            <a:r>
              <a:rPr lang="en-US" b="1" dirty="0">
                <a:solidFill>
                  <a:schemeClr val="tx1"/>
                </a:solidFill>
              </a:rPr>
              <a:t>1,168 to 1,411</a:t>
            </a:r>
            <a:r>
              <a:rPr lang="en-US" dirty="0">
                <a:solidFill>
                  <a:schemeClr val="tx1"/>
                </a:solidFill>
              </a:rPr>
              <a:t>, reflecting stronger competition. In </a:t>
            </a:r>
            <a:r>
              <a:rPr lang="en-US" b="1" dirty="0">
                <a:solidFill>
                  <a:schemeClr val="tx1"/>
                </a:solidFill>
              </a:rPr>
              <a:t>2020 (till September)</a:t>
            </a:r>
            <a:r>
              <a:rPr lang="en-US" dirty="0">
                <a:solidFill>
                  <a:schemeClr val="tx1"/>
                </a:solidFill>
              </a:rPr>
              <a:t>, the data already shows </a:t>
            </a:r>
            <a:r>
              <a:rPr lang="en-US" b="1" dirty="0">
                <a:solidFill>
                  <a:schemeClr val="tx1"/>
                </a:solidFill>
              </a:rPr>
              <a:t>7.4M attendees and 782 goals</a:t>
            </a:r>
            <a:r>
              <a:rPr lang="en-US" dirty="0">
                <a:solidFill>
                  <a:schemeClr val="tx1"/>
                </a:solidFill>
              </a:rPr>
              <a:t>, suggesting that even in a partial season, engagement and scoring remained resilient.</a:t>
            </a:r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C55385-F77D-D321-2A30-CAD264F68F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613" y="795522"/>
            <a:ext cx="7071919" cy="428603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632696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6F3D20-2309-63AE-98EC-B0B3901292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smtClean="0"/>
              <a:t>8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D99E0B8-E907-B063-5006-1AC4BB8FC7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Football Analysis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F9A2F75-9D02-3ED8-071B-99FC210DE1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2025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8A74CDE-7D3E-2EF9-F955-DCF006654A98}"/>
              </a:ext>
            </a:extLst>
          </p:cNvPr>
          <p:cNvSpPr txBox="1"/>
          <p:nvPr/>
        </p:nvSpPr>
        <p:spPr>
          <a:xfrm>
            <a:off x="175142" y="33261"/>
            <a:ext cx="48719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latin typeface="+mj-lt"/>
              </a:rPr>
              <a:t>Substitution Analysis</a:t>
            </a:r>
            <a:endParaRPr lang="en-IN" sz="3600" b="1" dirty="0">
              <a:latin typeface="+mj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F58F5B2-EA33-ECE4-8A12-27F74782B8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4571" y="625680"/>
            <a:ext cx="5954175" cy="339184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15761BC-DEFB-04C9-9F64-DF803F7AA3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37483"/>
            <a:ext cx="5624906" cy="3181350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13944E0-E029-A385-5DF4-1A323E0C5802}"/>
              </a:ext>
            </a:extLst>
          </p:cNvPr>
          <p:cNvSpPr/>
          <p:nvPr/>
        </p:nvSpPr>
        <p:spPr>
          <a:xfrm>
            <a:off x="6115618" y="4299797"/>
            <a:ext cx="5803129" cy="1765444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The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peak substitution period is between 66.8 to 68.1 minutes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, indicating that coaches often prefer to adjust tactics in the second half, soon after the 65th minute mark.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This window is significantly higher compared to other substitution timings, reflecting strategic changes for energy boost, defensive tightening, or game-changing moves.</a:t>
            </a:r>
          </a:p>
        </p:txBody>
      </p:sp>
    </p:spTree>
    <p:extLst>
      <p:ext uri="{BB962C8B-B14F-4D97-AF65-F5344CB8AC3E}">
        <p14:creationId xmlns:p14="http://schemas.microsoft.com/office/powerpoint/2010/main" val="20238595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6F3D20-2309-63AE-98EC-B0B3901292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smtClean="0"/>
              <a:t>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D99E0B8-E907-B063-5006-1AC4BB8FC7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Football Analysis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F9A2F75-9D02-3ED8-071B-99FC210DE1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2025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8A74CDE-7D3E-2EF9-F955-DCF006654A98}"/>
              </a:ext>
            </a:extLst>
          </p:cNvPr>
          <p:cNvSpPr txBox="1"/>
          <p:nvPr/>
        </p:nvSpPr>
        <p:spPr>
          <a:xfrm>
            <a:off x="175141" y="33261"/>
            <a:ext cx="620049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latin typeface="+mj-lt"/>
              </a:rPr>
              <a:t>Referee Influence on Home Wins</a:t>
            </a:r>
            <a:endParaRPr lang="en-IN" sz="3600" b="1" dirty="0">
              <a:latin typeface="+mj-lt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FC9CC14-4215-C4E4-0B16-C30DB47174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3706" y="0"/>
            <a:ext cx="5018294" cy="640090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BA58290-A73E-BC61-E8DB-68EF35DAC9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5909" y="1500702"/>
            <a:ext cx="1940566" cy="113113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6A335B2B-0C3C-DBFB-2F9B-FE799F37F1BB}"/>
              </a:ext>
            </a:extLst>
          </p:cNvPr>
          <p:cNvSpPr/>
          <p:nvPr/>
        </p:nvSpPr>
        <p:spPr>
          <a:xfrm>
            <a:off x="175142" y="3045204"/>
            <a:ext cx="6745775" cy="314587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There is a </a:t>
            </a:r>
            <a:r>
              <a:rPr lang="en-US" sz="1600" b="1" dirty="0">
                <a:solidFill>
                  <a:schemeClr val="tx1"/>
                </a:solidFill>
              </a:rPr>
              <a:t>very strong correlation</a:t>
            </a:r>
            <a:r>
              <a:rPr lang="en-US" sz="1600" dirty="0">
                <a:solidFill>
                  <a:schemeClr val="tx1"/>
                </a:solidFill>
              </a:rPr>
              <a:t> (r = </a:t>
            </a:r>
            <a:r>
              <a:rPr lang="en-US" sz="1600" b="1" dirty="0">
                <a:solidFill>
                  <a:schemeClr val="tx1"/>
                </a:solidFill>
              </a:rPr>
              <a:t>0.964</a:t>
            </a:r>
            <a:r>
              <a:rPr lang="en-US" sz="1600" dirty="0">
                <a:solidFill>
                  <a:schemeClr val="tx1"/>
                </a:solidFill>
              </a:rPr>
              <a:t>) between the number of </a:t>
            </a:r>
            <a:r>
              <a:rPr lang="en-US" sz="1600" b="1" dirty="0">
                <a:solidFill>
                  <a:schemeClr val="tx1"/>
                </a:solidFill>
              </a:rPr>
              <a:t>home wins</a:t>
            </a:r>
            <a:r>
              <a:rPr lang="en-US" sz="1600" dirty="0">
                <a:solidFill>
                  <a:schemeClr val="tx1"/>
                </a:solidFill>
              </a:rPr>
              <a:t> and </a:t>
            </a:r>
            <a:r>
              <a:rPr lang="en-US" sz="1600" b="1" dirty="0">
                <a:solidFill>
                  <a:schemeClr val="tx1"/>
                </a:solidFill>
              </a:rPr>
              <a:t>total matches refereed</a:t>
            </a:r>
            <a:r>
              <a:rPr lang="en-US" sz="1600" dirty="0">
                <a:solidFill>
                  <a:schemeClr val="tx1"/>
                </a:solidFill>
              </a:rPr>
              <a:t>, indicating referee assignments strongly align with home performance outcomes.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Referees who officiate </a:t>
            </a:r>
            <a:r>
              <a:rPr lang="en-US" sz="1600" b="1" dirty="0">
                <a:solidFill>
                  <a:schemeClr val="tx1"/>
                </a:solidFill>
              </a:rPr>
              <a:t>more matches</a:t>
            </a:r>
            <a:r>
              <a:rPr lang="en-US" sz="1600" dirty="0">
                <a:solidFill>
                  <a:schemeClr val="tx1"/>
                </a:solidFill>
              </a:rPr>
              <a:t> tend to show </a:t>
            </a:r>
            <a:r>
              <a:rPr lang="en-US" sz="1600" b="1" dirty="0">
                <a:solidFill>
                  <a:schemeClr val="tx1"/>
                </a:solidFill>
              </a:rPr>
              <a:t>proportionally higher home wins</a:t>
            </a:r>
            <a:r>
              <a:rPr lang="en-US" sz="1600" dirty="0">
                <a:solidFill>
                  <a:schemeClr val="tx1"/>
                </a:solidFill>
              </a:rPr>
              <a:t>, which is logical: more matches = more opportunities for wins.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Example: </a:t>
            </a:r>
            <a:r>
              <a:rPr lang="en-US" sz="1600" b="1" dirty="0">
                <a:solidFill>
                  <a:schemeClr val="tx1"/>
                </a:solidFill>
              </a:rPr>
              <a:t>Marco Fritz (76 home wins in 142 matches)</a:t>
            </a:r>
            <a:r>
              <a:rPr lang="en-US" sz="1600" dirty="0">
                <a:solidFill>
                  <a:schemeClr val="tx1"/>
                </a:solidFill>
              </a:rPr>
              <a:t> and </a:t>
            </a:r>
            <a:r>
              <a:rPr lang="en-US" sz="1600" b="1" dirty="0">
                <a:solidFill>
                  <a:schemeClr val="tx1"/>
                </a:solidFill>
              </a:rPr>
              <a:t>Daniel Siebert (58 in 126 matches)</a:t>
            </a:r>
            <a:r>
              <a:rPr lang="en-US" sz="1600" dirty="0">
                <a:solidFill>
                  <a:schemeClr val="tx1"/>
                </a:solidFill>
              </a:rPr>
              <a:t> are consistent with the trend.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tx1"/>
                </a:solidFill>
              </a:rPr>
              <a:t>Top referees like Manuel </a:t>
            </a:r>
            <a:r>
              <a:rPr lang="en-US" sz="1600" b="1" dirty="0" err="1">
                <a:solidFill>
                  <a:schemeClr val="tx1"/>
                </a:solidFill>
              </a:rPr>
              <a:t>Grafe</a:t>
            </a:r>
            <a:r>
              <a:rPr lang="en-US" sz="1600" b="1" dirty="0">
                <a:solidFill>
                  <a:schemeClr val="tx1"/>
                </a:solidFill>
              </a:rPr>
              <a:t> (64 in 132), Kevin Friend (56 in 116), Jonathan Moss (50 in 92)</a:t>
            </a:r>
            <a:r>
              <a:rPr lang="en-US" sz="1600" dirty="0">
                <a:solidFill>
                  <a:schemeClr val="tx1"/>
                </a:solidFill>
              </a:rPr>
              <a:t> all fall on the line of correlation.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This </a:t>
            </a:r>
            <a:r>
              <a:rPr lang="en-US" sz="1600" b="1" dirty="0">
                <a:solidFill>
                  <a:schemeClr val="tx1"/>
                </a:solidFill>
              </a:rPr>
              <a:t>0.964 correlation coefficient</a:t>
            </a:r>
            <a:r>
              <a:rPr lang="en-US" sz="1600" dirty="0">
                <a:solidFill>
                  <a:schemeClr val="tx1"/>
                </a:solidFill>
              </a:rPr>
              <a:t> is extremely close to </a:t>
            </a:r>
            <a:r>
              <a:rPr lang="en-US" sz="1600" b="1" dirty="0">
                <a:solidFill>
                  <a:schemeClr val="tx1"/>
                </a:solidFill>
              </a:rPr>
              <a:t>+1</a:t>
            </a:r>
            <a:r>
              <a:rPr lang="en-US" sz="1600" dirty="0">
                <a:solidFill>
                  <a:schemeClr val="tx1"/>
                </a:solidFill>
              </a:rPr>
              <a:t>, meaning the relationship is </a:t>
            </a:r>
            <a:r>
              <a:rPr lang="en-US" sz="1600" b="1" dirty="0">
                <a:solidFill>
                  <a:schemeClr val="tx1"/>
                </a:solidFill>
              </a:rPr>
              <a:t>almost linear</a:t>
            </a:r>
            <a:r>
              <a:rPr lang="en-US" sz="1600" dirty="0">
                <a:solidFill>
                  <a:schemeClr val="tx1"/>
                </a:solidFill>
              </a:rPr>
              <a:t> — as total matches increase, home wins rise at a predictable rate.</a:t>
            </a:r>
            <a:endParaRPr lang="en-IN" sz="1600" dirty="0">
              <a:solidFill>
                <a:schemeClr val="tx1"/>
              </a:solidFill>
            </a:endParaRP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72232D3F-2248-682D-7D29-7F41295D78A2}"/>
              </a:ext>
            </a:extLst>
          </p:cNvPr>
          <p:cNvSpPr/>
          <p:nvPr/>
        </p:nvSpPr>
        <p:spPr>
          <a:xfrm>
            <a:off x="737532" y="1715702"/>
            <a:ext cx="3079459" cy="847288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Home Wins &amp; Total Matches</a:t>
            </a:r>
            <a:endParaRPr lang="en-I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72334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30">
      <a:dk1>
        <a:srgbClr val="000000"/>
      </a:dk1>
      <a:lt1>
        <a:srgbClr val="FFFFFF"/>
      </a:lt1>
      <a:dk2>
        <a:srgbClr val="264653"/>
      </a:dk2>
      <a:lt2>
        <a:srgbClr val="E7E6E6"/>
      </a:lt2>
      <a:accent1>
        <a:srgbClr val="F3EBE8"/>
      </a:accent1>
      <a:accent2>
        <a:srgbClr val="E9C369"/>
      </a:accent2>
      <a:accent3>
        <a:srgbClr val="2A9D8F"/>
      </a:accent3>
      <a:accent4>
        <a:srgbClr val="F3D6CD"/>
      </a:accent4>
      <a:accent5>
        <a:srgbClr val="F3EBE8"/>
      </a:accent5>
      <a:accent6>
        <a:srgbClr val="60717C"/>
      </a:accent6>
      <a:hlink>
        <a:srgbClr val="828683"/>
      </a:hlink>
      <a:folHlink>
        <a:srgbClr val="D08A55"/>
      </a:folHlink>
    </a:clrScheme>
    <a:fontScheme name="Custom 28">
      <a:majorFont>
        <a:latin typeface="Century Gothic"/>
        <a:ea typeface=""/>
        <a:cs typeface=""/>
      </a:majorFont>
      <a:minorFont>
        <a:latin typeface="Univers Condensed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odern-Angles_Win32_CP_v11" id="{557BB2FF-F1F4-4776-80DE-DC11FC14475E}" vid="{E0321167-E0D5-4285-8F17-B2BAD920F1B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FA78568-A730-4D3B-A489-FD854E91254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1D9A46C-D3F3-4D45-B248-B831C6B5FC85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A7D90517-43A3-4BC6-B197-5C7B7D3DBCA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{7A2C65A5-3D51-4905-8D03-00E521964075}tf11429527_win32</Template>
  <TotalTime>1028</TotalTime>
  <Words>1428</Words>
  <Application>Microsoft Office PowerPoint</Application>
  <PresentationFormat>Widescreen</PresentationFormat>
  <Paragraphs>130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Calibri</vt:lpstr>
      <vt:lpstr>Century Gothic</vt:lpstr>
      <vt:lpstr>Karla</vt:lpstr>
      <vt:lpstr>Univers Condensed Light</vt:lpstr>
      <vt:lpstr>Office Theme</vt:lpstr>
      <vt:lpstr>Capstone Project – Football Analysis</vt:lpstr>
      <vt:lpstr>Introduction </vt:lpstr>
      <vt:lpstr>Dataset Overview &amp; Objectives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Mitigating Bird Strikes in Aviation</dc:title>
  <dc:creator>nanees</dc:creator>
  <cp:lastModifiedBy>nanees</cp:lastModifiedBy>
  <cp:revision>56</cp:revision>
  <dcterms:created xsi:type="dcterms:W3CDTF">2025-07-04T04:33:33Z</dcterms:created>
  <dcterms:modified xsi:type="dcterms:W3CDTF">2025-10-01T07:22:42Z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